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69" r:id="rId1"/>
  </p:sldMasterIdLst>
  <p:notesMasterIdLst>
    <p:notesMasterId r:id="rId12"/>
  </p:notesMasterIdLst>
  <p:sldIdLst>
    <p:sldId id="290" r:id="rId2"/>
    <p:sldId id="257" r:id="rId3"/>
    <p:sldId id="259" r:id="rId4"/>
    <p:sldId id="293" r:id="rId5"/>
    <p:sldId id="261" r:id="rId6"/>
    <p:sldId id="294" r:id="rId7"/>
    <p:sldId id="295" r:id="rId8"/>
    <p:sldId id="296" r:id="rId9"/>
    <p:sldId id="298" r:id="rId10"/>
    <p:sldId id="297" r:id="rId11"/>
  </p:sldIdLst>
  <p:sldSz cx="9144000" cy="6858000" type="screen4x3"/>
  <p:notesSz cx="9856788" cy="6797675"/>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1F29831-1988-42DC-BF6F-56795B723E4C}">
  <a:tblStyle styleId="{21F29831-1988-42DC-BF6F-56795B723E4C}" styleName="Table_0"/>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49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4271962" cy="339724"/>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endParaRPr/>
          </a:p>
        </p:txBody>
      </p:sp>
      <p:sp>
        <p:nvSpPr>
          <p:cNvPr id="4" name="Shape 4"/>
          <p:cNvSpPr txBox="1">
            <a:spLocks noGrp="1"/>
          </p:cNvSpPr>
          <p:nvPr>
            <p:ph type="dt" idx="10"/>
          </p:nvPr>
        </p:nvSpPr>
        <p:spPr>
          <a:xfrm>
            <a:off x="5583237" y="0"/>
            <a:ext cx="4271962" cy="339724"/>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endParaRPr/>
          </a:p>
        </p:txBody>
      </p:sp>
      <p:sp>
        <p:nvSpPr>
          <p:cNvPr id="5" name="Shape 5"/>
          <p:cNvSpPr>
            <a:spLocks noGrp="1" noRot="1" noChangeAspect="1"/>
          </p:cNvSpPr>
          <p:nvPr>
            <p:ph type="sldImg" idx="3"/>
          </p:nvPr>
        </p:nvSpPr>
        <p:spPr>
          <a:xfrm>
            <a:off x="3228975" y="509587"/>
            <a:ext cx="3398836" cy="2549524"/>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985837" y="3228975"/>
            <a:ext cx="7885112" cy="3059111"/>
          </a:xfrm>
          <a:prstGeom prst="rect">
            <a:avLst/>
          </a:prstGeom>
          <a:noFill/>
          <a:ln>
            <a:noFill/>
          </a:ln>
        </p:spPr>
        <p:txBody>
          <a:bodyPr lIns="91425" tIns="91425" rIns="91425" bIns="91425" anchor="t" anchorCtr="0"/>
          <a:lstStyle>
            <a:lvl1pPr marL="0" marR="0" lvl="0" indent="0" algn="l" rtl="0">
              <a:spcBef>
                <a:spcPts val="0"/>
              </a:spcBef>
              <a:buNone/>
              <a:defRPr sz="1800" b="0" i="0" u="none" strike="noStrike" cap="none"/>
            </a:lvl1pPr>
            <a:lvl2pPr marL="457200" marR="0" lvl="1" indent="0" algn="l" rtl="0">
              <a:spcBef>
                <a:spcPts val="0"/>
              </a:spcBef>
              <a:buNone/>
              <a:defRPr sz="1800" b="0" i="0" u="none" strike="noStrike" cap="none"/>
            </a:lvl2pPr>
            <a:lvl3pPr marL="914400" marR="0" lvl="2" indent="0" algn="l" rtl="0">
              <a:spcBef>
                <a:spcPts val="0"/>
              </a:spcBef>
              <a:buNone/>
              <a:defRPr sz="1800" b="0" i="0" u="none" strike="noStrike" cap="none"/>
            </a:lvl3pPr>
            <a:lvl4pPr marL="1371600" marR="0" lvl="3" indent="0" algn="l" rtl="0">
              <a:spcBef>
                <a:spcPts val="0"/>
              </a:spcBef>
              <a:buNone/>
              <a:defRPr sz="1800" b="0" i="0" u="none" strike="noStrike" cap="none"/>
            </a:lvl4pPr>
            <a:lvl5pPr marL="1828800" marR="0" lvl="4" indent="0" algn="l" rtl="0">
              <a:spcBef>
                <a:spcPts val="0"/>
              </a:spcBef>
              <a:buNone/>
              <a:defRPr sz="1800" b="0" i="0" u="none" strike="noStrike" cap="none"/>
            </a:lvl5pPr>
            <a:lvl6pPr marL="2286000" marR="0" lvl="5" indent="0" algn="l" rtl="0">
              <a:spcBef>
                <a:spcPts val="0"/>
              </a:spcBef>
              <a:buNone/>
              <a:defRPr sz="1800" b="0" i="0" u="none" strike="noStrike" cap="none"/>
            </a:lvl6pPr>
            <a:lvl7pPr marL="2743200" marR="0" lvl="6" indent="0" algn="l" rtl="0">
              <a:spcBef>
                <a:spcPts val="0"/>
              </a:spcBef>
              <a:buNone/>
              <a:defRPr sz="1800" b="0" i="0" u="none" strike="noStrike" cap="none"/>
            </a:lvl7pPr>
            <a:lvl8pPr marL="3200400" marR="0" lvl="7" indent="0" algn="l" rtl="0">
              <a:spcBef>
                <a:spcPts val="0"/>
              </a:spcBef>
              <a:buNone/>
              <a:defRPr sz="1800" b="0" i="0" u="none" strike="noStrike" cap="none"/>
            </a:lvl8pPr>
            <a:lvl9pPr marL="3657600" marR="0" lvl="8" indent="0" algn="l" rtl="0">
              <a:spcBef>
                <a:spcPts val="0"/>
              </a:spcBef>
              <a:buNone/>
              <a:defRPr sz="1800" b="0" i="0" u="none" strike="noStrike" cap="none"/>
            </a:lvl9pPr>
          </a:lstStyle>
          <a:p>
            <a:endParaRPr/>
          </a:p>
        </p:txBody>
      </p:sp>
      <p:sp>
        <p:nvSpPr>
          <p:cNvPr id="7" name="Shape 7"/>
          <p:cNvSpPr txBox="1">
            <a:spLocks noGrp="1"/>
          </p:cNvSpPr>
          <p:nvPr>
            <p:ph type="ftr" idx="11"/>
          </p:nvPr>
        </p:nvSpPr>
        <p:spPr>
          <a:xfrm>
            <a:off x="0" y="6456362"/>
            <a:ext cx="4271962" cy="339724"/>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endParaRPr/>
          </a:p>
        </p:txBody>
      </p:sp>
      <p:sp>
        <p:nvSpPr>
          <p:cNvPr id="8" name="Shape 8"/>
          <p:cNvSpPr txBox="1">
            <a:spLocks noGrp="1"/>
          </p:cNvSpPr>
          <p:nvPr>
            <p:ph type="sldNum" idx="12"/>
          </p:nvPr>
        </p:nvSpPr>
        <p:spPr>
          <a:xfrm>
            <a:off x="5583237" y="6456362"/>
            <a:ext cx="4271962" cy="339724"/>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‹nº›</a:t>
            </a:fld>
            <a:endParaRPr lang="en-US" sz="1200" b="0" i="0" u="none" strike="noStrike" cap="none">
              <a:solidFill>
                <a:srgbClr val="000000"/>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Shape 154"/>
          <p:cNvSpPr>
            <a:spLocks noGrp="1" noRot="1" noChangeAspect="1"/>
          </p:cNvSpPr>
          <p:nvPr>
            <p:ph type="sldImg" idx="2"/>
          </p:nvPr>
        </p:nvSpPr>
        <p:spPr>
          <a:xfrm>
            <a:off x="3228975" y="509588"/>
            <a:ext cx="3398838" cy="2549525"/>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55" name="Shape 155"/>
          <p:cNvSpPr txBox="1">
            <a:spLocks noGrp="1"/>
          </p:cNvSpPr>
          <p:nvPr>
            <p:ph type="body" idx="1"/>
          </p:nvPr>
        </p:nvSpPr>
        <p:spPr>
          <a:xfrm>
            <a:off x="985837" y="3228975"/>
            <a:ext cx="7885112" cy="3059111"/>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Clr>
                <a:srgbClr val="000000"/>
              </a:buClr>
              <a:buSzPct val="25000"/>
              <a:buFont typeface="Calibri"/>
              <a:buNone/>
            </a:pPr>
            <a:endParaRPr lang="en-US" sz="1800" b="0" i="0" u="none" strike="noStrike" cap="none" dirty="0">
              <a:solidFill>
                <a:srgbClr val="000000"/>
              </a:solidFill>
              <a:latin typeface="Calibri"/>
              <a:ea typeface="Calibri"/>
              <a:cs typeface="Calibri"/>
              <a:sym typeface="Calibri"/>
            </a:endParaRPr>
          </a:p>
        </p:txBody>
      </p:sp>
      <p:sp>
        <p:nvSpPr>
          <p:cNvPr id="156" name="Shape 156"/>
          <p:cNvSpPr txBox="1"/>
          <p:nvPr/>
        </p:nvSpPr>
        <p:spPr>
          <a:xfrm>
            <a:off x="5583237" y="6456362"/>
            <a:ext cx="4271962" cy="339724"/>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1</a:t>
            </a:fld>
            <a:endParaRPr lang="en-US"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Shape 164"/>
          <p:cNvSpPr>
            <a:spLocks noGrp="1" noRot="1" noChangeAspect="1"/>
          </p:cNvSpPr>
          <p:nvPr>
            <p:ph type="sldImg" idx="2"/>
          </p:nvPr>
        </p:nvSpPr>
        <p:spPr>
          <a:xfrm>
            <a:off x="3228975" y="509588"/>
            <a:ext cx="3398838" cy="2549525"/>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65" name="Shape 165"/>
          <p:cNvSpPr txBox="1">
            <a:spLocks noGrp="1"/>
          </p:cNvSpPr>
          <p:nvPr>
            <p:ph type="body" idx="1"/>
          </p:nvPr>
        </p:nvSpPr>
        <p:spPr>
          <a:xfrm>
            <a:off x="985837" y="3228975"/>
            <a:ext cx="7885112" cy="3059111"/>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800" b="0" i="0" u="none" strike="noStrike" cap="none" dirty="0">
              <a:solidFill>
                <a:srgbClr val="000000"/>
              </a:solidFill>
              <a:latin typeface="Times New Roman"/>
              <a:ea typeface="Times New Roman"/>
              <a:cs typeface="Times New Roman"/>
              <a:sym typeface="Times New Roman"/>
            </a:endParaRPr>
          </a:p>
        </p:txBody>
      </p:sp>
      <p:sp>
        <p:nvSpPr>
          <p:cNvPr id="166" name="Shape 166"/>
          <p:cNvSpPr txBox="1"/>
          <p:nvPr/>
        </p:nvSpPr>
        <p:spPr>
          <a:xfrm>
            <a:off x="5583237" y="6456362"/>
            <a:ext cx="4271962" cy="339724"/>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Calibri"/>
              <a:buNone/>
            </a:pPr>
            <a:fld id="{00000000-1234-1234-1234-123412341234}" type="slidenum">
              <a:rPr lang="en-US" sz="1200" b="0" i="0" u="none">
                <a:solidFill>
                  <a:srgbClr val="000000"/>
                </a:solidFill>
                <a:latin typeface="Calibri"/>
                <a:ea typeface="Calibri"/>
                <a:cs typeface="Calibri"/>
                <a:sym typeface="Calibri"/>
              </a:rPr>
              <a:t>10</a:t>
            </a:fld>
            <a:endParaRPr lang="en-US" sz="1200" b="0" i="0" u="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36064839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Shape 164"/>
          <p:cNvSpPr>
            <a:spLocks noGrp="1" noRot="1" noChangeAspect="1"/>
          </p:cNvSpPr>
          <p:nvPr>
            <p:ph type="sldImg" idx="2"/>
          </p:nvPr>
        </p:nvSpPr>
        <p:spPr>
          <a:xfrm>
            <a:off x="3228975" y="509588"/>
            <a:ext cx="3398838" cy="2549525"/>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65" name="Shape 165"/>
          <p:cNvSpPr txBox="1">
            <a:spLocks noGrp="1"/>
          </p:cNvSpPr>
          <p:nvPr>
            <p:ph type="body" idx="1"/>
          </p:nvPr>
        </p:nvSpPr>
        <p:spPr>
          <a:xfrm>
            <a:off x="985837" y="3228975"/>
            <a:ext cx="7885112" cy="3059111"/>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800" b="0" i="0" u="none" strike="noStrike" cap="none" dirty="0">
              <a:solidFill>
                <a:srgbClr val="000000"/>
              </a:solidFill>
              <a:latin typeface="Times New Roman"/>
              <a:ea typeface="Times New Roman"/>
              <a:cs typeface="Times New Roman"/>
              <a:sym typeface="Times New Roman"/>
            </a:endParaRPr>
          </a:p>
        </p:txBody>
      </p:sp>
      <p:sp>
        <p:nvSpPr>
          <p:cNvPr id="166" name="Shape 166"/>
          <p:cNvSpPr txBox="1"/>
          <p:nvPr/>
        </p:nvSpPr>
        <p:spPr>
          <a:xfrm>
            <a:off x="5583237" y="6456362"/>
            <a:ext cx="4271962" cy="339724"/>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Calibri"/>
              <a:buNone/>
            </a:pPr>
            <a:fld id="{00000000-1234-1234-1234-123412341234}" type="slidenum">
              <a:rPr lang="en-US" sz="1200" b="0" i="0" u="none">
                <a:solidFill>
                  <a:srgbClr val="000000"/>
                </a:solidFill>
                <a:latin typeface="Calibri"/>
                <a:ea typeface="Calibri"/>
                <a:cs typeface="Calibri"/>
                <a:sym typeface="Calibri"/>
              </a:rPr>
              <a:t>2</a:t>
            </a:fld>
            <a:endParaRPr lang="en-US" sz="1200" b="0" i="0" u="none">
              <a:solidFill>
                <a:srgbClr val="000000"/>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a:spLocks noGrp="1" noRot="1" noChangeAspect="1"/>
          </p:cNvSpPr>
          <p:nvPr>
            <p:ph type="sldImg" idx="2"/>
          </p:nvPr>
        </p:nvSpPr>
        <p:spPr>
          <a:xfrm>
            <a:off x="3228975" y="509588"/>
            <a:ext cx="3398838" cy="2549525"/>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04" name="Shape 204"/>
          <p:cNvSpPr txBox="1">
            <a:spLocks noGrp="1"/>
          </p:cNvSpPr>
          <p:nvPr>
            <p:ph type="body" idx="1"/>
          </p:nvPr>
        </p:nvSpPr>
        <p:spPr>
          <a:xfrm>
            <a:off x="985837" y="3228975"/>
            <a:ext cx="7885112" cy="3059111"/>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800" b="0" i="0" u="none" strike="noStrike" cap="none" dirty="0">
              <a:solidFill>
                <a:srgbClr val="000000"/>
              </a:solidFill>
              <a:latin typeface="Calibri"/>
              <a:ea typeface="Calibri"/>
              <a:cs typeface="Calibri"/>
              <a:sym typeface="Calibri"/>
            </a:endParaRPr>
          </a:p>
        </p:txBody>
      </p:sp>
      <p:sp>
        <p:nvSpPr>
          <p:cNvPr id="205" name="Shape 205"/>
          <p:cNvSpPr txBox="1"/>
          <p:nvPr/>
        </p:nvSpPr>
        <p:spPr>
          <a:xfrm>
            <a:off x="5583237" y="6456362"/>
            <a:ext cx="4271962" cy="339724"/>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Calibri"/>
              <a:buNone/>
            </a:pPr>
            <a:fld id="{00000000-1234-1234-1234-123412341234}" type="slidenum">
              <a:rPr lang="en-US" sz="1200" b="0" i="0" u="none">
                <a:solidFill>
                  <a:srgbClr val="000000"/>
                </a:solidFill>
                <a:latin typeface="Calibri"/>
                <a:ea typeface="Calibri"/>
                <a:cs typeface="Calibri"/>
                <a:sym typeface="Calibri"/>
              </a:rPr>
              <a:t>3</a:t>
            </a:fld>
            <a:endParaRPr lang="en-US" sz="1200" b="0" i="0" u="none">
              <a:solidFill>
                <a:srgbClr val="000000"/>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a:spLocks noGrp="1" noRot="1" noChangeAspect="1"/>
          </p:cNvSpPr>
          <p:nvPr>
            <p:ph type="sldImg" idx="2"/>
          </p:nvPr>
        </p:nvSpPr>
        <p:spPr>
          <a:xfrm>
            <a:off x="3228975" y="509588"/>
            <a:ext cx="3398838" cy="2549525"/>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04" name="Shape 204"/>
          <p:cNvSpPr txBox="1">
            <a:spLocks noGrp="1"/>
          </p:cNvSpPr>
          <p:nvPr>
            <p:ph type="body" idx="1"/>
          </p:nvPr>
        </p:nvSpPr>
        <p:spPr>
          <a:xfrm>
            <a:off x="985837" y="3228975"/>
            <a:ext cx="7885112" cy="3059111"/>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800" b="0" i="0" u="none" strike="noStrike" cap="none" dirty="0">
              <a:solidFill>
                <a:srgbClr val="000000"/>
              </a:solidFill>
              <a:latin typeface="Calibri"/>
              <a:ea typeface="Calibri"/>
              <a:cs typeface="Calibri"/>
              <a:sym typeface="Calibri"/>
            </a:endParaRPr>
          </a:p>
        </p:txBody>
      </p:sp>
      <p:sp>
        <p:nvSpPr>
          <p:cNvPr id="205" name="Shape 205"/>
          <p:cNvSpPr txBox="1"/>
          <p:nvPr/>
        </p:nvSpPr>
        <p:spPr>
          <a:xfrm>
            <a:off x="5583237" y="6456362"/>
            <a:ext cx="4271962" cy="339724"/>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Calibri"/>
              <a:buNone/>
            </a:pPr>
            <a:fld id="{00000000-1234-1234-1234-123412341234}" type="slidenum">
              <a:rPr lang="en-US" sz="1200" b="0" i="0" u="none">
                <a:solidFill>
                  <a:srgbClr val="000000"/>
                </a:solidFill>
                <a:latin typeface="Calibri"/>
                <a:ea typeface="Calibri"/>
                <a:cs typeface="Calibri"/>
                <a:sym typeface="Calibri"/>
              </a:rPr>
              <a:t>4</a:t>
            </a:fld>
            <a:endParaRPr lang="en-US" sz="1200" b="0" i="0" u="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8140380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Shape 231"/>
          <p:cNvSpPr>
            <a:spLocks noGrp="1" noRot="1" noChangeAspect="1"/>
          </p:cNvSpPr>
          <p:nvPr>
            <p:ph type="sldImg" idx="2"/>
          </p:nvPr>
        </p:nvSpPr>
        <p:spPr>
          <a:xfrm>
            <a:off x="3228975" y="509588"/>
            <a:ext cx="3398838" cy="2549525"/>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32" name="Shape 232"/>
          <p:cNvSpPr txBox="1">
            <a:spLocks noGrp="1"/>
          </p:cNvSpPr>
          <p:nvPr>
            <p:ph type="body" idx="1"/>
          </p:nvPr>
        </p:nvSpPr>
        <p:spPr>
          <a:xfrm>
            <a:off x="985837" y="3228975"/>
            <a:ext cx="7885112" cy="3059111"/>
          </a:xfrm>
          <a:prstGeom prst="rect">
            <a:avLst/>
          </a:prstGeom>
          <a:noFill/>
          <a:ln>
            <a:noFill/>
          </a:ln>
        </p:spPr>
        <p:txBody>
          <a:bodyPr lIns="91425" tIns="45700" rIns="91425" bIns="45700" anchor="t" anchorCtr="0">
            <a:noAutofit/>
          </a:bodyPr>
          <a:lstStyle/>
          <a:p>
            <a:pPr marL="0" marR="0" lvl="0" indent="0" algn="l" rtl="0">
              <a:spcBef>
                <a:spcPts val="0"/>
              </a:spcBef>
              <a:buClr>
                <a:srgbClr val="000000"/>
              </a:buClr>
              <a:buSzPct val="25000"/>
              <a:buFont typeface="Calibri"/>
              <a:buNone/>
            </a:pPr>
            <a:endParaRPr lang="en-US" sz="1800" b="0" i="0" u="none" strike="noStrike" cap="none" dirty="0">
              <a:solidFill>
                <a:srgbClr val="000000"/>
              </a:solidFill>
              <a:latin typeface="Calibri"/>
              <a:ea typeface="Calibri"/>
              <a:cs typeface="Calibri"/>
              <a:sym typeface="Calibri"/>
            </a:endParaRPr>
          </a:p>
        </p:txBody>
      </p:sp>
      <p:sp>
        <p:nvSpPr>
          <p:cNvPr id="233" name="Shape 233"/>
          <p:cNvSpPr txBox="1"/>
          <p:nvPr/>
        </p:nvSpPr>
        <p:spPr>
          <a:xfrm>
            <a:off x="5583237" y="6456362"/>
            <a:ext cx="4271962" cy="339724"/>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Calibri"/>
              <a:buNone/>
            </a:pPr>
            <a:fld id="{00000000-1234-1234-1234-123412341234}" type="slidenum">
              <a:rPr lang="en-US" sz="1200" b="0" i="0" u="none">
                <a:solidFill>
                  <a:srgbClr val="000000"/>
                </a:solidFill>
                <a:latin typeface="Calibri"/>
                <a:ea typeface="Calibri"/>
                <a:cs typeface="Calibri"/>
                <a:sym typeface="Calibri"/>
              </a:rPr>
              <a:t>5</a:t>
            </a:fld>
            <a:endParaRPr lang="en-US" sz="1200" b="0" i="0" u="none">
              <a:solidFill>
                <a:srgbClr val="000000"/>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a:spLocks noGrp="1" noRot="1" noChangeAspect="1"/>
          </p:cNvSpPr>
          <p:nvPr>
            <p:ph type="sldImg" idx="2"/>
          </p:nvPr>
        </p:nvSpPr>
        <p:spPr>
          <a:xfrm>
            <a:off x="3228975" y="509588"/>
            <a:ext cx="3398838" cy="2549525"/>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04" name="Shape 204"/>
          <p:cNvSpPr txBox="1">
            <a:spLocks noGrp="1"/>
          </p:cNvSpPr>
          <p:nvPr>
            <p:ph type="body" idx="1"/>
          </p:nvPr>
        </p:nvSpPr>
        <p:spPr>
          <a:xfrm>
            <a:off x="985837" y="3228975"/>
            <a:ext cx="7885112" cy="3059111"/>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800" b="0" i="0" u="none" strike="noStrike" cap="none" dirty="0">
              <a:solidFill>
                <a:srgbClr val="000000"/>
              </a:solidFill>
              <a:latin typeface="Calibri"/>
              <a:ea typeface="Calibri"/>
              <a:cs typeface="Calibri"/>
              <a:sym typeface="Calibri"/>
            </a:endParaRPr>
          </a:p>
        </p:txBody>
      </p:sp>
      <p:sp>
        <p:nvSpPr>
          <p:cNvPr id="205" name="Shape 205"/>
          <p:cNvSpPr txBox="1"/>
          <p:nvPr/>
        </p:nvSpPr>
        <p:spPr>
          <a:xfrm>
            <a:off x="5583237" y="6456362"/>
            <a:ext cx="4271962" cy="339724"/>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Calibri"/>
              <a:buNone/>
            </a:pPr>
            <a:fld id="{00000000-1234-1234-1234-123412341234}" type="slidenum">
              <a:rPr lang="en-US" sz="1200" b="0" i="0" u="none">
                <a:solidFill>
                  <a:srgbClr val="000000"/>
                </a:solidFill>
                <a:latin typeface="Calibri"/>
                <a:ea typeface="Calibri"/>
                <a:cs typeface="Calibri"/>
                <a:sym typeface="Calibri"/>
              </a:rPr>
              <a:t>6</a:t>
            </a:fld>
            <a:endParaRPr lang="en-US" sz="1200" b="0" i="0" u="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27954787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a:spLocks noGrp="1" noRot="1" noChangeAspect="1"/>
          </p:cNvSpPr>
          <p:nvPr>
            <p:ph type="sldImg" idx="2"/>
          </p:nvPr>
        </p:nvSpPr>
        <p:spPr>
          <a:xfrm>
            <a:off x="3228975" y="509588"/>
            <a:ext cx="3398838" cy="2549525"/>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04" name="Shape 204"/>
          <p:cNvSpPr txBox="1">
            <a:spLocks noGrp="1"/>
          </p:cNvSpPr>
          <p:nvPr>
            <p:ph type="body" idx="1"/>
          </p:nvPr>
        </p:nvSpPr>
        <p:spPr>
          <a:xfrm>
            <a:off x="985837" y="3228975"/>
            <a:ext cx="7885112" cy="3059111"/>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800" b="0" i="0" u="none" strike="noStrike" cap="none" dirty="0">
              <a:solidFill>
                <a:srgbClr val="000000"/>
              </a:solidFill>
              <a:latin typeface="Calibri"/>
              <a:ea typeface="Calibri"/>
              <a:cs typeface="Calibri"/>
              <a:sym typeface="Calibri"/>
            </a:endParaRPr>
          </a:p>
        </p:txBody>
      </p:sp>
      <p:sp>
        <p:nvSpPr>
          <p:cNvPr id="205" name="Shape 205"/>
          <p:cNvSpPr txBox="1"/>
          <p:nvPr/>
        </p:nvSpPr>
        <p:spPr>
          <a:xfrm>
            <a:off x="5583237" y="6456362"/>
            <a:ext cx="4271962" cy="339724"/>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Calibri"/>
              <a:buNone/>
            </a:pPr>
            <a:fld id="{00000000-1234-1234-1234-123412341234}" type="slidenum">
              <a:rPr lang="en-US" sz="1200" b="0" i="0" u="none">
                <a:solidFill>
                  <a:srgbClr val="000000"/>
                </a:solidFill>
                <a:latin typeface="Calibri"/>
                <a:ea typeface="Calibri"/>
                <a:cs typeface="Calibri"/>
                <a:sym typeface="Calibri"/>
              </a:rPr>
              <a:t>7</a:t>
            </a:fld>
            <a:endParaRPr lang="en-US" sz="1200" b="0" i="0" u="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15102136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a:spLocks noGrp="1" noRot="1" noChangeAspect="1"/>
          </p:cNvSpPr>
          <p:nvPr>
            <p:ph type="sldImg" idx="2"/>
          </p:nvPr>
        </p:nvSpPr>
        <p:spPr>
          <a:xfrm>
            <a:off x="3228975" y="509588"/>
            <a:ext cx="3398838" cy="2549525"/>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04" name="Shape 204"/>
          <p:cNvSpPr txBox="1">
            <a:spLocks noGrp="1"/>
          </p:cNvSpPr>
          <p:nvPr>
            <p:ph type="body" idx="1"/>
          </p:nvPr>
        </p:nvSpPr>
        <p:spPr>
          <a:xfrm>
            <a:off x="985837" y="3228975"/>
            <a:ext cx="7885112" cy="3059111"/>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800" b="0" i="0" u="none" strike="noStrike" cap="none" dirty="0">
              <a:solidFill>
                <a:srgbClr val="000000"/>
              </a:solidFill>
              <a:latin typeface="Calibri"/>
              <a:ea typeface="Calibri"/>
              <a:cs typeface="Calibri"/>
              <a:sym typeface="Calibri"/>
            </a:endParaRPr>
          </a:p>
        </p:txBody>
      </p:sp>
      <p:sp>
        <p:nvSpPr>
          <p:cNvPr id="205" name="Shape 205"/>
          <p:cNvSpPr txBox="1"/>
          <p:nvPr/>
        </p:nvSpPr>
        <p:spPr>
          <a:xfrm>
            <a:off x="5583237" y="6456362"/>
            <a:ext cx="4271962" cy="339724"/>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Calibri"/>
              <a:buNone/>
            </a:pPr>
            <a:fld id="{00000000-1234-1234-1234-123412341234}" type="slidenum">
              <a:rPr lang="en-US" sz="1200" b="0" i="0" u="none">
                <a:solidFill>
                  <a:srgbClr val="000000"/>
                </a:solidFill>
                <a:latin typeface="Calibri"/>
                <a:ea typeface="Calibri"/>
                <a:cs typeface="Calibri"/>
                <a:sym typeface="Calibri"/>
              </a:rPr>
              <a:t>8</a:t>
            </a:fld>
            <a:endParaRPr lang="en-US" sz="1200" b="0" i="0" u="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38983796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a:spLocks noGrp="1" noRot="1" noChangeAspect="1"/>
          </p:cNvSpPr>
          <p:nvPr>
            <p:ph type="sldImg" idx="2"/>
          </p:nvPr>
        </p:nvSpPr>
        <p:spPr>
          <a:xfrm>
            <a:off x="3228975" y="509588"/>
            <a:ext cx="3398838" cy="2549525"/>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04" name="Shape 204"/>
          <p:cNvSpPr txBox="1">
            <a:spLocks noGrp="1"/>
          </p:cNvSpPr>
          <p:nvPr>
            <p:ph type="body" idx="1"/>
          </p:nvPr>
        </p:nvSpPr>
        <p:spPr>
          <a:xfrm>
            <a:off x="985837" y="3228975"/>
            <a:ext cx="7885112" cy="3059111"/>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800" b="0" i="0" u="none" strike="noStrike" cap="none" dirty="0">
              <a:solidFill>
                <a:srgbClr val="000000"/>
              </a:solidFill>
              <a:latin typeface="Calibri"/>
              <a:ea typeface="Calibri"/>
              <a:cs typeface="Calibri"/>
              <a:sym typeface="Calibri"/>
            </a:endParaRPr>
          </a:p>
        </p:txBody>
      </p:sp>
      <p:sp>
        <p:nvSpPr>
          <p:cNvPr id="205" name="Shape 205"/>
          <p:cNvSpPr txBox="1"/>
          <p:nvPr/>
        </p:nvSpPr>
        <p:spPr>
          <a:xfrm>
            <a:off x="5583237" y="6456362"/>
            <a:ext cx="4271962" cy="339724"/>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Calibri"/>
              <a:buNone/>
            </a:pPr>
            <a:fld id="{00000000-1234-1234-1234-123412341234}" type="slidenum">
              <a:rPr lang="en-US" sz="1200" b="0" i="0" u="none">
                <a:solidFill>
                  <a:srgbClr val="000000"/>
                </a:solidFill>
                <a:latin typeface="Calibri"/>
                <a:ea typeface="Calibri"/>
                <a:cs typeface="Calibri"/>
                <a:sym typeface="Calibri"/>
              </a:rPr>
              <a:t>9</a:t>
            </a:fld>
            <a:endParaRPr lang="en-US" sz="1200" b="0" i="0" u="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5596036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Slide de título">
    <p:spTree>
      <p:nvGrpSpPr>
        <p:cNvPr id="1" name="Shape 15"/>
        <p:cNvGrpSpPr/>
        <p:nvPr/>
      </p:nvGrpSpPr>
      <p:grpSpPr>
        <a:xfrm>
          <a:off x="0" y="0"/>
          <a:ext cx="0" cy="0"/>
          <a:chOff x="0" y="0"/>
          <a:chExt cx="0" cy="0"/>
        </a:xfrm>
      </p:grpSpPr>
      <p:sp>
        <p:nvSpPr>
          <p:cNvPr id="16" name="Shape 16"/>
          <p:cNvSpPr txBox="1">
            <a:spLocks noGrp="1"/>
          </p:cNvSpPr>
          <p:nvPr>
            <p:ph type="ctrTitle"/>
          </p:nvPr>
        </p:nvSpPr>
        <p:spPr>
          <a:xfrm>
            <a:off x="685800" y="2130425"/>
            <a:ext cx="7772400" cy="1470023"/>
          </a:xfrm>
          <a:prstGeom prst="rect">
            <a:avLst/>
          </a:prstGeom>
          <a:noFill/>
          <a:ln>
            <a:noFill/>
          </a:ln>
        </p:spPr>
        <p:txBody>
          <a:bodyPr lIns="91425" tIns="91425" rIns="91425" bIns="91425" anchor="ctr" anchorCtr="0"/>
          <a:lstStyle>
            <a:lvl1pPr marL="0" marR="0" lvl="0" indent="0" algn="ctr" rtl="0">
              <a:spcBef>
                <a:spcPts val="0"/>
              </a:spcBef>
              <a:spcAft>
                <a:spcPts val="0"/>
              </a:spcAft>
              <a:buClr>
                <a:schemeClr val="dk1"/>
              </a:buClr>
              <a:buFont typeface="Calibri"/>
              <a:buNone/>
              <a:defRPr sz="4400" b="0" i="0" u="none" strike="noStrike" cap="none">
                <a:solidFill>
                  <a:schemeClr val="dk1"/>
                </a:solidFill>
                <a:latin typeface="Calibri"/>
                <a:ea typeface="Calibri"/>
                <a:cs typeface="Calibri"/>
                <a:sym typeface="Calibri"/>
              </a:defRPr>
            </a:lvl1pPr>
            <a:lvl2pPr marL="0" marR="0" lvl="1"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2pPr>
            <a:lvl3pPr marL="0" marR="0" lvl="2"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3pPr>
            <a:lvl4pPr marL="0" marR="0" lvl="3"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4pPr>
            <a:lvl5pPr marL="0" marR="0" lvl="4"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5pPr>
            <a:lvl6pPr marL="457200" marR="0" lvl="5"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6pPr>
            <a:lvl7pPr marL="914400" marR="0" lvl="6"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7pPr>
            <a:lvl8pPr marL="1371600" marR="0" lvl="7"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8pPr>
            <a:lvl9pPr marL="1828800" marR="0" lvl="8"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9pPr>
          </a:lstStyle>
          <a:p>
            <a:endParaRPr/>
          </a:p>
        </p:txBody>
      </p:sp>
      <p:sp>
        <p:nvSpPr>
          <p:cNvPr id="17" name="Shape 17"/>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lvl="0" indent="0" algn="ctr" rtl="0">
              <a:spcBef>
                <a:spcPts val="640"/>
              </a:spcBef>
              <a:spcAft>
                <a:spcPts val="0"/>
              </a:spcAft>
              <a:buClr>
                <a:srgbClr val="888888"/>
              </a:buClr>
              <a:buFont typeface="Arial"/>
              <a:buNone/>
              <a:defRPr sz="3200" b="0" i="0" u="none" strike="noStrike" cap="none">
                <a:solidFill>
                  <a:srgbClr val="888888"/>
                </a:solidFill>
                <a:latin typeface="Calibri"/>
                <a:ea typeface="Calibri"/>
                <a:cs typeface="Calibri"/>
                <a:sym typeface="Calibri"/>
              </a:defRPr>
            </a:lvl1pPr>
            <a:lvl2pPr marL="457200" marR="0" lvl="1" indent="0" algn="ctr" rtl="0">
              <a:spcBef>
                <a:spcPts val="560"/>
              </a:spcBef>
              <a:spcAft>
                <a:spcPts val="0"/>
              </a:spcAft>
              <a:buClr>
                <a:srgbClr val="888888"/>
              </a:buClr>
              <a:buFont typeface="Arial"/>
              <a:buNone/>
              <a:defRPr sz="2800" b="0" i="0" u="none" strike="noStrike" cap="none">
                <a:solidFill>
                  <a:srgbClr val="888888"/>
                </a:solidFill>
                <a:latin typeface="Calibri"/>
                <a:ea typeface="Calibri"/>
                <a:cs typeface="Calibri"/>
                <a:sym typeface="Calibri"/>
              </a:defRPr>
            </a:lvl2pPr>
            <a:lvl3pPr marL="914400" marR="0" lvl="2" indent="0" algn="ctr" rtl="0">
              <a:spcBef>
                <a:spcPts val="480"/>
              </a:spcBef>
              <a:spcAft>
                <a:spcPts val="0"/>
              </a:spcAft>
              <a:buClr>
                <a:srgbClr val="888888"/>
              </a:buClr>
              <a:buFont typeface="Arial"/>
              <a:buNone/>
              <a:defRPr sz="2400" b="0" i="0" u="none" strike="noStrike" cap="none">
                <a:solidFill>
                  <a:srgbClr val="888888"/>
                </a:solidFill>
                <a:latin typeface="Calibri"/>
                <a:ea typeface="Calibri"/>
                <a:cs typeface="Calibri"/>
                <a:sym typeface="Calibri"/>
              </a:defRPr>
            </a:lvl3pPr>
            <a:lvl4pPr marL="1371600" marR="0" lvl="3" indent="0" algn="ctr" rtl="0">
              <a:spcBef>
                <a:spcPts val="400"/>
              </a:spcBef>
              <a:spcAft>
                <a:spcPts val="0"/>
              </a:spcAft>
              <a:buClr>
                <a:srgbClr val="888888"/>
              </a:buClr>
              <a:buFont typeface="Arial"/>
              <a:buNone/>
              <a:defRPr sz="2000" b="0" i="0" u="none" strike="noStrike" cap="none">
                <a:solidFill>
                  <a:srgbClr val="888888"/>
                </a:solidFill>
                <a:latin typeface="Calibri"/>
                <a:ea typeface="Calibri"/>
                <a:cs typeface="Calibri"/>
                <a:sym typeface="Calibri"/>
              </a:defRPr>
            </a:lvl4pPr>
            <a:lvl5pPr marL="1828800" marR="0" lvl="4" indent="0" algn="ctr" rtl="0">
              <a:spcBef>
                <a:spcPts val="400"/>
              </a:spcBef>
              <a:spcAft>
                <a:spcPts val="0"/>
              </a:spcAft>
              <a:buClr>
                <a:srgbClr val="888888"/>
              </a:buClr>
              <a:buFont typeface="Arial"/>
              <a:buNone/>
              <a:defRPr sz="2000" b="0" i="0" u="none" strike="noStrike" cap="none">
                <a:solidFill>
                  <a:srgbClr val="888888"/>
                </a:solidFill>
                <a:latin typeface="Calibri"/>
                <a:ea typeface="Calibri"/>
                <a:cs typeface="Calibri"/>
                <a:sym typeface="Calibri"/>
              </a:defRPr>
            </a:lvl5pPr>
            <a:lvl6pPr marL="2286000" marR="0" lvl="5" indent="0" algn="ctr" rtl="0">
              <a:lnSpc>
                <a:spcPct val="100000"/>
              </a:lnSpc>
              <a:spcBef>
                <a:spcPts val="400"/>
              </a:spcBef>
              <a:spcAft>
                <a:spcPts val="0"/>
              </a:spcAft>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lnSpc>
                <a:spcPct val="100000"/>
              </a:lnSpc>
              <a:spcBef>
                <a:spcPts val="400"/>
              </a:spcBef>
              <a:spcAft>
                <a:spcPts val="0"/>
              </a:spcAft>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lnSpc>
                <a:spcPct val="100000"/>
              </a:lnSpc>
              <a:spcBef>
                <a:spcPts val="400"/>
              </a:spcBef>
              <a:spcAft>
                <a:spcPts val="0"/>
              </a:spcAft>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lnSpc>
                <a:spcPct val="100000"/>
              </a:lnSpc>
              <a:spcBef>
                <a:spcPts val="400"/>
              </a:spcBef>
              <a:spcAft>
                <a:spcPts val="0"/>
              </a:spcAft>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18" name="Shape 1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endParaRPr/>
          </a:p>
        </p:txBody>
      </p:sp>
      <p:sp>
        <p:nvSpPr>
          <p:cNvPr id="19" name="Shape 1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endParaRPr/>
          </a:p>
        </p:txBody>
      </p:sp>
      <p:sp>
        <p:nvSpPr>
          <p:cNvPr id="20" name="Shape 2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a:solidFill>
                  <a:srgbClr val="888888"/>
                </a:solidFill>
                <a:latin typeface="Calibri"/>
                <a:ea typeface="Calibri"/>
                <a:cs typeface="Calibri"/>
                <a:sym typeface="Calibri"/>
              </a:rPr>
              <a:t>‹nº›</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cSld name="Cabeçalho da Seção">
    <p:spTree>
      <p:nvGrpSpPr>
        <p:cNvPr id="1" name="Shape 78"/>
        <p:cNvGrpSpPr/>
        <p:nvPr/>
      </p:nvGrpSpPr>
      <p:grpSpPr>
        <a:xfrm>
          <a:off x="0" y="0"/>
          <a:ext cx="0" cy="0"/>
          <a:chOff x="0" y="0"/>
          <a:chExt cx="0" cy="0"/>
        </a:xfrm>
      </p:grpSpPr>
      <p:sp>
        <p:nvSpPr>
          <p:cNvPr id="79" name="Shape 79"/>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marL="0" marR="0" lvl="0" indent="0" algn="l" rtl="0">
              <a:spcBef>
                <a:spcPts val="0"/>
              </a:spcBef>
              <a:spcAft>
                <a:spcPts val="0"/>
              </a:spcAft>
              <a:buClr>
                <a:schemeClr val="dk1"/>
              </a:buClr>
              <a:buFont typeface="Calibri"/>
              <a:buNone/>
              <a:defRPr sz="4000" b="1" i="0" u="none" strike="noStrike" cap="none">
                <a:solidFill>
                  <a:schemeClr val="dk1"/>
                </a:solidFill>
                <a:latin typeface="Calibri"/>
                <a:ea typeface="Calibri"/>
                <a:cs typeface="Calibri"/>
                <a:sym typeface="Calibri"/>
              </a:defRPr>
            </a:lvl1pPr>
            <a:lvl2pPr marL="0" marR="0" lvl="1"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2pPr>
            <a:lvl3pPr marL="0" marR="0" lvl="2"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3pPr>
            <a:lvl4pPr marL="0" marR="0" lvl="3"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4pPr>
            <a:lvl5pPr marL="0" marR="0" lvl="4"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5pPr>
            <a:lvl6pPr marL="457200" marR="0" lvl="5"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6pPr>
            <a:lvl7pPr marL="914400" marR="0" lvl="6"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7pPr>
            <a:lvl8pPr marL="1371600" marR="0" lvl="7"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8pPr>
            <a:lvl9pPr marL="1828800" marR="0" lvl="8"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9pPr>
          </a:lstStyle>
          <a:p>
            <a:endParaRPr/>
          </a:p>
        </p:txBody>
      </p:sp>
      <p:sp>
        <p:nvSpPr>
          <p:cNvPr id="80" name="Shape 80"/>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marR="0" lvl="0" indent="0" algn="l" rtl="0">
              <a:spcBef>
                <a:spcPts val="400"/>
              </a:spcBef>
              <a:spcAft>
                <a:spcPts val="0"/>
              </a:spcAft>
              <a:buClr>
                <a:srgbClr val="888888"/>
              </a:buClr>
              <a:buFont typeface="Arial"/>
              <a:buNone/>
              <a:defRPr sz="2000" b="0" i="0" u="none" strike="noStrike" cap="none">
                <a:solidFill>
                  <a:srgbClr val="888888"/>
                </a:solidFill>
                <a:latin typeface="Calibri"/>
                <a:ea typeface="Calibri"/>
                <a:cs typeface="Calibri"/>
                <a:sym typeface="Calibri"/>
              </a:defRPr>
            </a:lvl1pPr>
            <a:lvl2pPr marL="457200" marR="0" lvl="1" indent="0" algn="l" rtl="0">
              <a:spcBef>
                <a:spcPts val="360"/>
              </a:spcBef>
              <a:spcAft>
                <a:spcPts val="0"/>
              </a:spcAft>
              <a:buClr>
                <a:srgbClr val="888888"/>
              </a:buClr>
              <a:buFont typeface="Arial"/>
              <a:buNone/>
              <a:defRPr sz="1800" b="0" i="0" u="none" strike="noStrike" cap="none">
                <a:solidFill>
                  <a:srgbClr val="888888"/>
                </a:solidFill>
                <a:latin typeface="Calibri"/>
                <a:ea typeface="Calibri"/>
                <a:cs typeface="Calibri"/>
                <a:sym typeface="Calibri"/>
              </a:defRPr>
            </a:lvl2pPr>
            <a:lvl3pPr marL="914400" marR="0" lvl="2" indent="0" algn="l" rtl="0">
              <a:spcBef>
                <a:spcPts val="320"/>
              </a:spcBef>
              <a:spcAft>
                <a:spcPts val="0"/>
              </a:spcAft>
              <a:buClr>
                <a:srgbClr val="888888"/>
              </a:buClr>
              <a:buFont typeface="Arial"/>
              <a:buNone/>
              <a:defRPr sz="1600" b="0" i="0" u="none" strike="noStrike" cap="none">
                <a:solidFill>
                  <a:srgbClr val="888888"/>
                </a:solidFill>
                <a:latin typeface="Calibri"/>
                <a:ea typeface="Calibri"/>
                <a:cs typeface="Calibri"/>
                <a:sym typeface="Calibri"/>
              </a:defRPr>
            </a:lvl3pPr>
            <a:lvl4pPr marL="1371600" marR="0" lvl="3" indent="0" algn="l" rtl="0">
              <a:spcBef>
                <a:spcPts val="280"/>
              </a:spcBef>
              <a:spcAft>
                <a:spcPts val="0"/>
              </a:spcAft>
              <a:buClr>
                <a:srgbClr val="888888"/>
              </a:buClr>
              <a:buFont typeface="Arial"/>
              <a:buNone/>
              <a:defRPr sz="1400" b="0" i="0" u="none" strike="noStrike" cap="none">
                <a:solidFill>
                  <a:srgbClr val="888888"/>
                </a:solidFill>
                <a:latin typeface="Calibri"/>
                <a:ea typeface="Calibri"/>
                <a:cs typeface="Calibri"/>
                <a:sym typeface="Calibri"/>
              </a:defRPr>
            </a:lvl4pPr>
            <a:lvl5pPr marL="1828800" marR="0" lvl="4" indent="0" algn="l" rtl="0">
              <a:spcBef>
                <a:spcPts val="280"/>
              </a:spcBef>
              <a:spcAft>
                <a:spcPts val="0"/>
              </a:spcAft>
              <a:buClr>
                <a:srgbClr val="888888"/>
              </a:buClr>
              <a:buFont typeface="Arial"/>
              <a:buNone/>
              <a:defRPr sz="1400" b="0" i="0" u="none" strike="noStrike" cap="none">
                <a:solidFill>
                  <a:srgbClr val="888888"/>
                </a:solidFill>
                <a:latin typeface="Calibri"/>
                <a:ea typeface="Calibri"/>
                <a:cs typeface="Calibri"/>
                <a:sym typeface="Calibri"/>
              </a:defRPr>
            </a:lvl5pPr>
            <a:lvl6pPr marL="2286000" marR="0" lvl="5" indent="0" algn="l" rtl="0">
              <a:lnSpc>
                <a:spcPct val="100000"/>
              </a:lnSpc>
              <a:spcBef>
                <a:spcPts val="280"/>
              </a:spcBef>
              <a:spcAft>
                <a:spcPts val="0"/>
              </a:spcAft>
              <a:buClr>
                <a:srgbClr val="888888"/>
              </a:buClr>
              <a:buFont typeface="Arial"/>
              <a:buNone/>
              <a:defRPr sz="1400" b="0" i="0" u="none" strike="noStrike" cap="none">
                <a:solidFill>
                  <a:srgbClr val="888888"/>
                </a:solidFill>
                <a:latin typeface="Calibri"/>
                <a:ea typeface="Calibri"/>
                <a:cs typeface="Calibri"/>
                <a:sym typeface="Calibri"/>
              </a:defRPr>
            </a:lvl6pPr>
            <a:lvl7pPr marL="2743200" marR="0" lvl="6" indent="0" algn="l" rtl="0">
              <a:lnSpc>
                <a:spcPct val="100000"/>
              </a:lnSpc>
              <a:spcBef>
                <a:spcPts val="280"/>
              </a:spcBef>
              <a:spcAft>
                <a:spcPts val="0"/>
              </a:spcAft>
              <a:buClr>
                <a:srgbClr val="888888"/>
              </a:buClr>
              <a:buFont typeface="Arial"/>
              <a:buNone/>
              <a:defRPr sz="1400" b="0" i="0" u="none" strike="noStrike" cap="none">
                <a:solidFill>
                  <a:srgbClr val="888888"/>
                </a:solidFill>
                <a:latin typeface="Calibri"/>
                <a:ea typeface="Calibri"/>
                <a:cs typeface="Calibri"/>
                <a:sym typeface="Calibri"/>
              </a:defRPr>
            </a:lvl7pPr>
            <a:lvl8pPr marL="3200400" marR="0" lvl="7" indent="0" algn="l" rtl="0">
              <a:lnSpc>
                <a:spcPct val="100000"/>
              </a:lnSpc>
              <a:spcBef>
                <a:spcPts val="280"/>
              </a:spcBef>
              <a:spcAft>
                <a:spcPts val="0"/>
              </a:spcAft>
              <a:buClr>
                <a:srgbClr val="888888"/>
              </a:buClr>
              <a:buFont typeface="Arial"/>
              <a:buNone/>
              <a:defRPr sz="1400" b="0" i="0" u="none" strike="noStrike" cap="none">
                <a:solidFill>
                  <a:srgbClr val="888888"/>
                </a:solidFill>
                <a:latin typeface="Calibri"/>
                <a:ea typeface="Calibri"/>
                <a:cs typeface="Calibri"/>
                <a:sym typeface="Calibri"/>
              </a:defRPr>
            </a:lvl8pPr>
            <a:lvl9pPr marL="3657600" marR="0" lvl="8" indent="0" algn="l" rtl="0">
              <a:lnSpc>
                <a:spcPct val="100000"/>
              </a:lnSpc>
              <a:spcBef>
                <a:spcPts val="280"/>
              </a:spcBef>
              <a:spcAft>
                <a:spcPts val="0"/>
              </a:spcAft>
              <a:buClr>
                <a:srgbClr val="888888"/>
              </a:buClr>
              <a:buFont typeface="Arial"/>
              <a:buNone/>
              <a:defRPr sz="1400" b="0" i="0" u="none" strike="noStrike" cap="none">
                <a:solidFill>
                  <a:srgbClr val="888888"/>
                </a:solidFill>
                <a:latin typeface="Calibri"/>
                <a:ea typeface="Calibri"/>
                <a:cs typeface="Calibri"/>
                <a:sym typeface="Calibri"/>
              </a:defRPr>
            </a:lvl9pPr>
          </a:lstStyle>
          <a:p>
            <a:endParaRPr/>
          </a:p>
        </p:txBody>
      </p:sp>
      <p:sp>
        <p:nvSpPr>
          <p:cNvPr id="81" name="Shape 8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400" b="0" i="0" u="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endParaRPr/>
          </a:p>
        </p:txBody>
      </p:sp>
      <p:sp>
        <p:nvSpPr>
          <p:cNvPr id="82" name="Shape 8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400" b="0" i="0" u="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endParaRPr/>
          </a:p>
        </p:txBody>
      </p:sp>
      <p:sp>
        <p:nvSpPr>
          <p:cNvPr id="83" name="Shape 8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a:solidFill>
                  <a:srgbClr val="888888"/>
                </a:solidFill>
                <a:latin typeface="Calibri"/>
                <a:ea typeface="Calibri"/>
                <a:cs typeface="Calibri"/>
                <a:sym typeface="Calibri"/>
              </a:rPr>
              <a:t>‹nº›</a:t>
            </a:fld>
            <a:endParaRPr lang="en-US" sz="1200" b="0" i="0" u="none">
              <a:solidFill>
                <a:srgbClr val="888888"/>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ítulo e conteúdo">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Clr>
                <a:schemeClr val="dk1"/>
              </a:buClr>
              <a:buFont typeface="Calibri"/>
              <a:buNone/>
              <a:defRPr sz="4400" b="0" i="0" u="none" strike="noStrike" cap="none">
                <a:solidFill>
                  <a:schemeClr val="dk1"/>
                </a:solidFill>
                <a:latin typeface="Calibri"/>
                <a:ea typeface="Calibri"/>
                <a:cs typeface="Calibri"/>
                <a:sym typeface="Calibri"/>
              </a:defRPr>
            </a:lvl1pPr>
            <a:lvl2pPr marL="0" marR="0" lvl="1"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2pPr>
            <a:lvl3pPr marL="0" marR="0" lvl="2"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3pPr>
            <a:lvl4pPr marL="0" marR="0" lvl="3"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4pPr>
            <a:lvl5pPr marL="0" marR="0" lvl="4"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5pPr>
            <a:lvl6pPr marL="457200" marR="0" lvl="5"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6pPr>
            <a:lvl7pPr marL="914400" marR="0" lvl="6"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7pPr>
            <a:lvl8pPr marL="1371600" marR="0" lvl="7"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8pPr>
            <a:lvl9pPr marL="1828800" marR="0" lvl="8"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9pPr>
          </a:lstStyle>
          <a:p>
            <a:endParaRPr/>
          </a:p>
        </p:txBody>
      </p:sp>
      <p:sp>
        <p:nvSpPr>
          <p:cNvPr id="23" name="Shape 23"/>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lvl="0" indent="635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698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254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254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4" name="Shape 2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endParaRPr/>
          </a:p>
        </p:txBody>
      </p:sp>
      <p:sp>
        <p:nvSpPr>
          <p:cNvPr id="25" name="Shape 2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endParaRPr/>
          </a:p>
        </p:txBody>
      </p:sp>
      <p:sp>
        <p:nvSpPr>
          <p:cNvPr id="26" name="Shape 2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a:solidFill>
                  <a:srgbClr val="888888"/>
                </a:solidFill>
                <a:latin typeface="Calibri"/>
                <a:ea typeface="Calibri"/>
                <a:cs typeface="Calibri"/>
                <a:sym typeface="Calibri"/>
              </a:rPr>
              <a:t>‹nº›</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vertTitleAndTx">
  <p:cSld name="Título e texto verticais">
    <p:spTree>
      <p:nvGrpSpPr>
        <p:cNvPr id="1" name="Shape 31"/>
        <p:cNvGrpSpPr/>
        <p:nvPr/>
      </p:nvGrpSpPr>
      <p:grpSpPr>
        <a:xfrm>
          <a:off x="0" y="0"/>
          <a:ext cx="0" cy="0"/>
          <a:chOff x="0" y="0"/>
          <a:chExt cx="0" cy="0"/>
        </a:xfrm>
      </p:grpSpPr>
      <p:sp>
        <p:nvSpPr>
          <p:cNvPr id="32" name="Shape 32"/>
          <p:cNvSpPr txBox="1">
            <a:spLocks noGrp="1"/>
          </p:cNvSpPr>
          <p:nvPr>
            <p:ph type="title"/>
          </p:nvPr>
        </p:nvSpPr>
        <p:spPr>
          <a:xfrm rot="5400000">
            <a:off x="4732336" y="2171700"/>
            <a:ext cx="5851525" cy="2057400"/>
          </a:xfrm>
          <a:prstGeom prst="rect">
            <a:avLst/>
          </a:prstGeom>
          <a:noFill/>
          <a:ln>
            <a:noFill/>
          </a:ln>
        </p:spPr>
        <p:txBody>
          <a:bodyPr lIns="91425" tIns="91425" rIns="91425" bIns="91425" anchor="ctr" anchorCtr="0"/>
          <a:lstStyle>
            <a:lvl1pPr marL="0" marR="0" lvl="0" indent="0" algn="ctr" rtl="0">
              <a:spcBef>
                <a:spcPts val="0"/>
              </a:spcBef>
              <a:spcAft>
                <a:spcPts val="0"/>
              </a:spcAft>
              <a:buClr>
                <a:schemeClr val="dk1"/>
              </a:buClr>
              <a:buFont typeface="Calibri"/>
              <a:buNone/>
              <a:defRPr sz="4400" b="0" i="0" u="none" strike="noStrike" cap="none">
                <a:solidFill>
                  <a:schemeClr val="dk1"/>
                </a:solidFill>
                <a:latin typeface="Calibri"/>
                <a:ea typeface="Calibri"/>
                <a:cs typeface="Calibri"/>
                <a:sym typeface="Calibri"/>
              </a:defRPr>
            </a:lvl1pPr>
            <a:lvl2pPr marL="0" marR="0" lvl="1"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2pPr>
            <a:lvl3pPr marL="0" marR="0" lvl="2"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3pPr>
            <a:lvl4pPr marL="0" marR="0" lvl="3"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4pPr>
            <a:lvl5pPr marL="0" marR="0" lvl="4"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5pPr>
            <a:lvl6pPr marL="457200" marR="0" lvl="5"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6pPr>
            <a:lvl7pPr marL="914400" marR="0" lvl="6"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7pPr>
            <a:lvl8pPr marL="1371600" marR="0" lvl="7"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8pPr>
            <a:lvl9pPr marL="1828800" marR="0" lvl="8"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9pPr>
          </a:lstStyle>
          <a:p>
            <a:endParaRPr/>
          </a:p>
        </p:txBody>
      </p:sp>
      <p:sp>
        <p:nvSpPr>
          <p:cNvPr id="33" name="Shape 33"/>
          <p:cNvSpPr txBox="1">
            <a:spLocks noGrp="1"/>
          </p:cNvSpPr>
          <p:nvPr>
            <p:ph type="body" idx="1"/>
          </p:nvPr>
        </p:nvSpPr>
        <p:spPr>
          <a:xfrm rot="5400000">
            <a:off x="541336" y="190500"/>
            <a:ext cx="5851525" cy="6019798"/>
          </a:xfrm>
          <a:prstGeom prst="rect">
            <a:avLst/>
          </a:prstGeom>
          <a:noFill/>
          <a:ln>
            <a:noFill/>
          </a:ln>
        </p:spPr>
        <p:txBody>
          <a:bodyPr lIns="91425" tIns="91425" rIns="91425" bIns="91425" anchor="t" anchorCtr="0"/>
          <a:lstStyle>
            <a:lvl1pPr marL="342900" marR="0" lvl="0" indent="635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698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254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254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4" name="Shape 3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400" b="0" i="0" u="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endParaRPr/>
          </a:p>
        </p:txBody>
      </p:sp>
      <p:sp>
        <p:nvSpPr>
          <p:cNvPr id="35" name="Shape 3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400" b="0" i="0" u="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endParaRPr/>
          </a:p>
        </p:txBody>
      </p:sp>
      <p:sp>
        <p:nvSpPr>
          <p:cNvPr id="36" name="Shape 3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a:solidFill>
                  <a:srgbClr val="888888"/>
                </a:solidFill>
                <a:latin typeface="Calibri"/>
                <a:ea typeface="Calibri"/>
                <a:cs typeface="Calibri"/>
                <a:sym typeface="Calibri"/>
              </a:rPr>
              <a:t>‹nº›</a:t>
            </a:fld>
            <a:endParaRPr lang="en-US" sz="1200" b="0" i="0" u="none">
              <a:solidFill>
                <a:srgbClr val="888888"/>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vertTx">
  <p:cSld name="Título e texto vertical">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Clr>
                <a:schemeClr val="dk1"/>
              </a:buClr>
              <a:buFont typeface="Calibri"/>
              <a:buNone/>
              <a:defRPr sz="4400" b="0" i="0" u="none" strike="noStrike" cap="none">
                <a:solidFill>
                  <a:schemeClr val="dk1"/>
                </a:solidFill>
                <a:latin typeface="Calibri"/>
                <a:ea typeface="Calibri"/>
                <a:cs typeface="Calibri"/>
                <a:sym typeface="Calibri"/>
              </a:defRPr>
            </a:lvl1pPr>
            <a:lvl2pPr marL="0" marR="0" lvl="1"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2pPr>
            <a:lvl3pPr marL="0" marR="0" lvl="2"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3pPr>
            <a:lvl4pPr marL="0" marR="0" lvl="3"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4pPr>
            <a:lvl5pPr marL="0" marR="0" lvl="4"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5pPr>
            <a:lvl6pPr marL="457200" marR="0" lvl="5"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6pPr>
            <a:lvl7pPr marL="914400" marR="0" lvl="6"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7pPr>
            <a:lvl8pPr marL="1371600" marR="0" lvl="7"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8pPr>
            <a:lvl9pPr marL="1828800" marR="0" lvl="8"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9pPr>
          </a:lstStyle>
          <a:p>
            <a:endParaRPr/>
          </a:p>
        </p:txBody>
      </p:sp>
      <p:sp>
        <p:nvSpPr>
          <p:cNvPr id="39" name="Shape 39"/>
          <p:cNvSpPr txBox="1">
            <a:spLocks noGrp="1"/>
          </p:cNvSpPr>
          <p:nvPr>
            <p:ph type="body" idx="1"/>
          </p:nvPr>
        </p:nvSpPr>
        <p:spPr>
          <a:xfrm rot="5400000">
            <a:off x="2309017" y="-251618"/>
            <a:ext cx="4525963" cy="8229600"/>
          </a:xfrm>
          <a:prstGeom prst="rect">
            <a:avLst/>
          </a:prstGeom>
          <a:noFill/>
          <a:ln>
            <a:noFill/>
          </a:ln>
        </p:spPr>
        <p:txBody>
          <a:bodyPr lIns="91425" tIns="91425" rIns="91425" bIns="91425" anchor="t" anchorCtr="0"/>
          <a:lstStyle>
            <a:lvl1pPr marL="342900" marR="0" lvl="0" indent="635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698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254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254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40" name="Shape 40"/>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400" b="0" i="0" u="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endParaRPr/>
          </a:p>
        </p:txBody>
      </p:sp>
      <p:sp>
        <p:nvSpPr>
          <p:cNvPr id="41" name="Shape 4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400" b="0" i="0" u="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endParaRPr/>
          </a:p>
        </p:txBody>
      </p:sp>
      <p:sp>
        <p:nvSpPr>
          <p:cNvPr id="42" name="Shape 42"/>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a:solidFill>
                  <a:srgbClr val="888888"/>
                </a:solidFill>
                <a:latin typeface="Calibri"/>
                <a:ea typeface="Calibri"/>
                <a:cs typeface="Calibri"/>
                <a:sym typeface="Calibri"/>
              </a:rPr>
              <a:t>‹nº›</a:t>
            </a:fld>
            <a:endParaRPr lang="en-US" sz="1200" b="0" i="0" u="none">
              <a:solidFill>
                <a:srgbClr val="888888"/>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cSld name="Imagem com Legenda">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1792288" y="4800600"/>
            <a:ext cx="5486399" cy="566736"/>
          </a:xfrm>
          <a:prstGeom prst="rect">
            <a:avLst/>
          </a:prstGeom>
          <a:noFill/>
          <a:ln>
            <a:noFill/>
          </a:ln>
        </p:spPr>
        <p:txBody>
          <a:bodyPr lIns="91425" tIns="91425" rIns="91425" bIns="91425" anchor="b" anchorCtr="0"/>
          <a:lstStyle>
            <a:lvl1pPr marL="0" marR="0" lvl="0" indent="0" algn="l" rtl="0">
              <a:spcBef>
                <a:spcPts val="0"/>
              </a:spcBef>
              <a:spcAft>
                <a:spcPts val="0"/>
              </a:spcAft>
              <a:buClr>
                <a:schemeClr val="dk1"/>
              </a:buClr>
              <a:buFont typeface="Calibri"/>
              <a:buNone/>
              <a:defRPr sz="2000" b="1" i="0" u="none" strike="noStrike" cap="none">
                <a:solidFill>
                  <a:schemeClr val="dk1"/>
                </a:solidFill>
                <a:latin typeface="Calibri"/>
                <a:ea typeface="Calibri"/>
                <a:cs typeface="Calibri"/>
                <a:sym typeface="Calibri"/>
              </a:defRPr>
            </a:lvl1pPr>
            <a:lvl2pPr marL="0" marR="0" lvl="1"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2pPr>
            <a:lvl3pPr marL="0" marR="0" lvl="2"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3pPr>
            <a:lvl4pPr marL="0" marR="0" lvl="3"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4pPr>
            <a:lvl5pPr marL="0" marR="0" lvl="4"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5pPr>
            <a:lvl6pPr marL="457200" marR="0" lvl="5"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6pPr>
            <a:lvl7pPr marL="914400" marR="0" lvl="6"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7pPr>
            <a:lvl8pPr marL="1371600" marR="0" lvl="7"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8pPr>
            <a:lvl9pPr marL="1828800" marR="0" lvl="8"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9pPr>
          </a:lstStyle>
          <a:p>
            <a:endParaRPr/>
          </a:p>
        </p:txBody>
      </p:sp>
      <p:sp>
        <p:nvSpPr>
          <p:cNvPr id="45" name="Shape 45"/>
          <p:cNvSpPr>
            <a:spLocks noGrp="1"/>
          </p:cNvSpPr>
          <p:nvPr>
            <p:ph type="pic" idx="2"/>
          </p:nvPr>
        </p:nvSpPr>
        <p:spPr>
          <a:xfrm>
            <a:off x="1792288" y="612775"/>
            <a:ext cx="5486399" cy="4114800"/>
          </a:xfrm>
          <a:prstGeom prst="rect">
            <a:avLst/>
          </a:prstGeom>
          <a:noFill/>
          <a:ln>
            <a:noFill/>
          </a:ln>
        </p:spPr>
        <p:txBody>
          <a:bodyPr lIns="91425" tIns="91425" rIns="91425" bIns="91425" anchor="t" anchorCtr="0"/>
          <a:lstStyle>
            <a:lvl1pPr marL="0" marR="0" lvl="0" indent="0" algn="l" rtl="0">
              <a:spcBef>
                <a:spcPts val="640"/>
              </a:spcBef>
              <a:spcAft>
                <a:spcPts val="0"/>
              </a:spcAft>
              <a:buClr>
                <a:schemeClr val="dk1"/>
              </a:buClr>
              <a:buFont typeface="Arial"/>
              <a:buNone/>
              <a:defRPr sz="3200" b="0" i="0" u="none" strike="noStrike" cap="none">
                <a:solidFill>
                  <a:schemeClr val="dk1"/>
                </a:solidFill>
                <a:latin typeface="Calibri"/>
                <a:ea typeface="Calibri"/>
                <a:cs typeface="Calibri"/>
                <a:sym typeface="Calibri"/>
              </a:defRPr>
            </a:lvl1pPr>
            <a:lvl2pPr marL="457200" marR="0" lvl="1" indent="0" algn="l" rtl="0">
              <a:spcBef>
                <a:spcPts val="560"/>
              </a:spcBef>
              <a:spcAft>
                <a:spcPts val="0"/>
              </a:spcAft>
              <a:buClr>
                <a:schemeClr val="dk1"/>
              </a:buClr>
              <a:buFont typeface="Arial"/>
              <a:buNone/>
              <a:defRPr sz="2800" b="0" i="0" u="none" strike="noStrike" cap="none">
                <a:solidFill>
                  <a:schemeClr val="dk1"/>
                </a:solidFill>
                <a:latin typeface="Calibri"/>
                <a:ea typeface="Calibri"/>
                <a:cs typeface="Calibri"/>
                <a:sym typeface="Calibri"/>
              </a:defRPr>
            </a:lvl2pPr>
            <a:lvl3pPr marL="914400" marR="0" lvl="2" indent="0" algn="l" rtl="0">
              <a:spcBef>
                <a:spcPts val="480"/>
              </a:spcBef>
              <a:spcAft>
                <a:spcPts val="0"/>
              </a:spcAft>
              <a:buClr>
                <a:schemeClr val="dk1"/>
              </a:buClr>
              <a:buFont typeface="Arial"/>
              <a:buNone/>
              <a:defRPr sz="2400" b="0" i="0" u="none" strike="noStrike" cap="none">
                <a:solidFill>
                  <a:schemeClr val="dk1"/>
                </a:solidFill>
                <a:latin typeface="Calibri"/>
                <a:ea typeface="Calibri"/>
                <a:cs typeface="Calibri"/>
                <a:sym typeface="Calibri"/>
              </a:defRPr>
            </a:lvl3pPr>
            <a:lvl4pPr marL="1371600" marR="0" lvl="3" indent="0" algn="l" rtl="0">
              <a:spcBef>
                <a:spcPts val="4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4pPr>
            <a:lvl5pPr marL="1828800" marR="0" lvl="4" indent="0" algn="l" rtl="0">
              <a:spcBef>
                <a:spcPts val="4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4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4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4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4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46" name="Shape 46"/>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marR="0" lvl="0" indent="0" algn="l" rtl="0">
              <a:spcBef>
                <a:spcPts val="280"/>
              </a:spcBef>
              <a:spcAft>
                <a:spcPts val="0"/>
              </a:spcAft>
              <a:buClr>
                <a:schemeClr val="dk1"/>
              </a:buClr>
              <a:buFont typeface="Arial"/>
              <a:buNone/>
              <a:defRPr sz="1400" b="0" i="0" u="none" strike="noStrike" cap="none">
                <a:solidFill>
                  <a:schemeClr val="dk1"/>
                </a:solidFill>
                <a:latin typeface="Calibri"/>
                <a:ea typeface="Calibri"/>
                <a:cs typeface="Calibri"/>
                <a:sym typeface="Calibri"/>
              </a:defRPr>
            </a:lvl1pPr>
            <a:lvl2pPr marL="457200" marR="0" lvl="1" indent="0" algn="l" rtl="0">
              <a:spcBef>
                <a:spcPts val="240"/>
              </a:spcBef>
              <a:spcAft>
                <a:spcPts val="0"/>
              </a:spcAft>
              <a:buClr>
                <a:schemeClr val="dk1"/>
              </a:buClr>
              <a:buFont typeface="Arial"/>
              <a:buNone/>
              <a:defRPr sz="1200" b="0" i="0" u="none" strike="noStrike" cap="none">
                <a:solidFill>
                  <a:schemeClr val="dk1"/>
                </a:solidFill>
                <a:latin typeface="Calibri"/>
                <a:ea typeface="Calibri"/>
                <a:cs typeface="Calibri"/>
                <a:sym typeface="Calibri"/>
              </a:defRPr>
            </a:lvl2pPr>
            <a:lvl3pPr marL="914400" marR="0" lvl="2" indent="0" algn="l" rtl="0">
              <a:spcBef>
                <a:spcPts val="2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3pPr>
            <a:lvl4pPr marL="1371600" marR="0" lvl="3" indent="0" algn="l" rtl="0">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4pPr>
            <a:lvl5pPr marL="1828800" marR="0" lvl="4" indent="0" algn="l" rtl="0">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47" name="Shape 4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400" b="0" i="0" u="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endParaRPr/>
          </a:p>
        </p:txBody>
      </p:sp>
      <p:sp>
        <p:nvSpPr>
          <p:cNvPr id="48" name="Shape 4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400" b="0" i="0" u="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endParaRPr/>
          </a:p>
        </p:txBody>
      </p:sp>
      <p:sp>
        <p:nvSpPr>
          <p:cNvPr id="49" name="Shape 49"/>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a:solidFill>
                  <a:srgbClr val="888888"/>
                </a:solidFill>
                <a:latin typeface="Calibri"/>
                <a:ea typeface="Calibri"/>
                <a:cs typeface="Calibri"/>
                <a:sym typeface="Calibri"/>
              </a:rPr>
              <a:t>‹nº›</a:t>
            </a:fld>
            <a:endParaRPr lang="en-US" sz="1200" b="0" i="0" u="none">
              <a:solidFill>
                <a:srgbClr val="888888"/>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cSld name="Conteúdo com Legenda">
    <p:spTree>
      <p:nvGrpSpPr>
        <p:cNvPr id="1" name="Shape 50"/>
        <p:cNvGrpSpPr/>
        <p:nvPr/>
      </p:nvGrpSpPr>
      <p:grpSpPr>
        <a:xfrm>
          <a:off x="0" y="0"/>
          <a:ext cx="0" cy="0"/>
          <a:chOff x="0" y="0"/>
          <a:chExt cx="0" cy="0"/>
        </a:xfrm>
      </p:grpSpPr>
      <p:sp>
        <p:nvSpPr>
          <p:cNvPr id="51" name="Shape 51"/>
          <p:cNvSpPr txBox="1">
            <a:spLocks noGrp="1"/>
          </p:cNvSpPr>
          <p:nvPr>
            <p:ph type="title"/>
          </p:nvPr>
        </p:nvSpPr>
        <p:spPr>
          <a:xfrm>
            <a:off x="457200" y="273050"/>
            <a:ext cx="3008313" cy="1162048"/>
          </a:xfrm>
          <a:prstGeom prst="rect">
            <a:avLst/>
          </a:prstGeom>
          <a:noFill/>
          <a:ln>
            <a:noFill/>
          </a:ln>
        </p:spPr>
        <p:txBody>
          <a:bodyPr lIns="91425" tIns="91425" rIns="91425" bIns="91425" anchor="b" anchorCtr="0"/>
          <a:lstStyle>
            <a:lvl1pPr marL="0" marR="0" lvl="0" indent="0" algn="l" rtl="0">
              <a:spcBef>
                <a:spcPts val="0"/>
              </a:spcBef>
              <a:spcAft>
                <a:spcPts val="0"/>
              </a:spcAft>
              <a:buClr>
                <a:schemeClr val="dk1"/>
              </a:buClr>
              <a:buFont typeface="Calibri"/>
              <a:buNone/>
              <a:defRPr sz="2000" b="1" i="0" u="none" strike="noStrike" cap="none">
                <a:solidFill>
                  <a:schemeClr val="dk1"/>
                </a:solidFill>
                <a:latin typeface="Calibri"/>
                <a:ea typeface="Calibri"/>
                <a:cs typeface="Calibri"/>
                <a:sym typeface="Calibri"/>
              </a:defRPr>
            </a:lvl1pPr>
            <a:lvl2pPr marL="0" marR="0" lvl="1"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2pPr>
            <a:lvl3pPr marL="0" marR="0" lvl="2"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3pPr>
            <a:lvl4pPr marL="0" marR="0" lvl="3"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4pPr>
            <a:lvl5pPr marL="0" marR="0" lvl="4"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5pPr>
            <a:lvl6pPr marL="457200" marR="0" lvl="5"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6pPr>
            <a:lvl7pPr marL="914400" marR="0" lvl="6"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7pPr>
            <a:lvl8pPr marL="1371600" marR="0" lvl="7"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8pPr>
            <a:lvl9pPr marL="1828800" marR="0" lvl="8"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9pPr>
          </a:lstStyle>
          <a:p>
            <a:endParaRPr/>
          </a:p>
        </p:txBody>
      </p:sp>
      <p:sp>
        <p:nvSpPr>
          <p:cNvPr id="52" name="Shape 52"/>
          <p:cNvSpPr txBox="1">
            <a:spLocks noGrp="1"/>
          </p:cNvSpPr>
          <p:nvPr>
            <p:ph type="body" idx="1"/>
          </p:nvPr>
        </p:nvSpPr>
        <p:spPr>
          <a:xfrm>
            <a:off x="3575050" y="273050"/>
            <a:ext cx="5111750" cy="5853111"/>
          </a:xfrm>
          <a:prstGeom prst="rect">
            <a:avLst/>
          </a:prstGeom>
          <a:noFill/>
          <a:ln>
            <a:noFill/>
          </a:ln>
        </p:spPr>
        <p:txBody>
          <a:bodyPr lIns="91425" tIns="91425" rIns="91425" bIns="91425" anchor="t" anchorCtr="0"/>
          <a:lstStyle>
            <a:lvl1pPr marL="342900" marR="0" lvl="0" indent="635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698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254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254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53" name="Shape 53"/>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marR="0" lvl="0" indent="0" algn="l" rtl="0">
              <a:spcBef>
                <a:spcPts val="280"/>
              </a:spcBef>
              <a:spcAft>
                <a:spcPts val="0"/>
              </a:spcAft>
              <a:buClr>
                <a:schemeClr val="dk1"/>
              </a:buClr>
              <a:buFont typeface="Arial"/>
              <a:buNone/>
              <a:defRPr sz="1400" b="0" i="0" u="none" strike="noStrike" cap="none">
                <a:solidFill>
                  <a:schemeClr val="dk1"/>
                </a:solidFill>
                <a:latin typeface="Calibri"/>
                <a:ea typeface="Calibri"/>
                <a:cs typeface="Calibri"/>
                <a:sym typeface="Calibri"/>
              </a:defRPr>
            </a:lvl1pPr>
            <a:lvl2pPr marL="457200" marR="0" lvl="1" indent="0" algn="l" rtl="0">
              <a:spcBef>
                <a:spcPts val="240"/>
              </a:spcBef>
              <a:spcAft>
                <a:spcPts val="0"/>
              </a:spcAft>
              <a:buClr>
                <a:schemeClr val="dk1"/>
              </a:buClr>
              <a:buFont typeface="Arial"/>
              <a:buNone/>
              <a:defRPr sz="1200" b="0" i="0" u="none" strike="noStrike" cap="none">
                <a:solidFill>
                  <a:schemeClr val="dk1"/>
                </a:solidFill>
                <a:latin typeface="Calibri"/>
                <a:ea typeface="Calibri"/>
                <a:cs typeface="Calibri"/>
                <a:sym typeface="Calibri"/>
              </a:defRPr>
            </a:lvl2pPr>
            <a:lvl3pPr marL="914400" marR="0" lvl="2" indent="0" algn="l" rtl="0">
              <a:spcBef>
                <a:spcPts val="2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3pPr>
            <a:lvl4pPr marL="1371600" marR="0" lvl="3" indent="0" algn="l" rtl="0">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4pPr>
            <a:lvl5pPr marL="1828800" marR="0" lvl="4" indent="0" algn="l" rtl="0">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54" name="Shape 5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400" b="0" i="0" u="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endParaRPr/>
          </a:p>
        </p:txBody>
      </p:sp>
      <p:sp>
        <p:nvSpPr>
          <p:cNvPr id="55" name="Shape 5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400" b="0" i="0" u="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endParaRPr/>
          </a:p>
        </p:txBody>
      </p:sp>
      <p:sp>
        <p:nvSpPr>
          <p:cNvPr id="56" name="Shape 5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a:solidFill>
                  <a:srgbClr val="888888"/>
                </a:solidFill>
                <a:latin typeface="Calibri"/>
                <a:ea typeface="Calibri"/>
                <a:cs typeface="Calibri"/>
                <a:sym typeface="Calibri"/>
              </a:rPr>
              <a:t>‹nº›</a:t>
            </a:fld>
            <a:endParaRPr lang="en-US" sz="1200" b="0" i="0" u="none">
              <a:solidFill>
                <a:srgbClr val="888888"/>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Somente título">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Clr>
                <a:schemeClr val="dk1"/>
              </a:buClr>
              <a:buFont typeface="Calibri"/>
              <a:buNone/>
              <a:defRPr sz="4400" b="0" i="0" u="none" strike="noStrike" cap="none">
                <a:solidFill>
                  <a:schemeClr val="dk1"/>
                </a:solidFill>
                <a:latin typeface="Calibri"/>
                <a:ea typeface="Calibri"/>
                <a:cs typeface="Calibri"/>
                <a:sym typeface="Calibri"/>
              </a:defRPr>
            </a:lvl1pPr>
            <a:lvl2pPr marL="0" marR="0" lvl="1"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2pPr>
            <a:lvl3pPr marL="0" marR="0" lvl="2"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3pPr>
            <a:lvl4pPr marL="0" marR="0" lvl="3"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4pPr>
            <a:lvl5pPr marL="0" marR="0" lvl="4"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5pPr>
            <a:lvl6pPr marL="457200" marR="0" lvl="5"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6pPr>
            <a:lvl7pPr marL="914400" marR="0" lvl="6"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7pPr>
            <a:lvl8pPr marL="1371600" marR="0" lvl="7"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8pPr>
            <a:lvl9pPr marL="1828800" marR="0" lvl="8"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9pPr>
          </a:lstStyle>
          <a:p>
            <a:endParaRPr/>
          </a:p>
        </p:txBody>
      </p:sp>
      <p:sp>
        <p:nvSpPr>
          <p:cNvPr id="59" name="Shape 5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400" b="0" i="0" u="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endParaRPr/>
          </a:p>
        </p:txBody>
      </p:sp>
      <p:sp>
        <p:nvSpPr>
          <p:cNvPr id="60" name="Shape 6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400" b="0" i="0" u="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endParaRPr/>
          </a:p>
        </p:txBody>
      </p:sp>
      <p:sp>
        <p:nvSpPr>
          <p:cNvPr id="61" name="Shape 61"/>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a:solidFill>
                  <a:srgbClr val="888888"/>
                </a:solidFill>
                <a:latin typeface="Calibri"/>
                <a:ea typeface="Calibri"/>
                <a:cs typeface="Calibri"/>
                <a:sym typeface="Calibri"/>
              </a:rPr>
              <a:t>‹nº›</a:t>
            </a:fld>
            <a:endParaRPr lang="en-US" sz="1200" b="0" i="0" u="none">
              <a:solidFill>
                <a:srgbClr val="888888"/>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cSld name="Comparação">
    <p:spTree>
      <p:nvGrpSpPr>
        <p:cNvPr id="1" name="Shape 62"/>
        <p:cNvGrpSpPr/>
        <p:nvPr/>
      </p:nvGrpSpPr>
      <p:grpSpPr>
        <a:xfrm>
          <a:off x="0" y="0"/>
          <a:ext cx="0" cy="0"/>
          <a:chOff x="0" y="0"/>
          <a:chExt cx="0" cy="0"/>
        </a:xfrm>
      </p:grpSpPr>
      <p:sp>
        <p:nvSpPr>
          <p:cNvPr id="63" name="Shape 63"/>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Clr>
                <a:schemeClr val="dk1"/>
              </a:buClr>
              <a:buFont typeface="Calibri"/>
              <a:buNone/>
              <a:defRPr sz="4400" b="0" i="0" u="none" strike="noStrike" cap="none">
                <a:solidFill>
                  <a:schemeClr val="dk1"/>
                </a:solidFill>
                <a:latin typeface="Calibri"/>
                <a:ea typeface="Calibri"/>
                <a:cs typeface="Calibri"/>
                <a:sym typeface="Calibri"/>
              </a:defRPr>
            </a:lvl1pPr>
            <a:lvl2pPr marL="0" marR="0" lvl="1"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2pPr>
            <a:lvl3pPr marL="0" marR="0" lvl="2"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3pPr>
            <a:lvl4pPr marL="0" marR="0" lvl="3"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4pPr>
            <a:lvl5pPr marL="0" marR="0" lvl="4"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5pPr>
            <a:lvl6pPr marL="457200" marR="0" lvl="5"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6pPr>
            <a:lvl7pPr marL="914400" marR="0" lvl="6"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7pPr>
            <a:lvl8pPr marL="1371600" marR="0" lvl="7"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8pPr>
            <a:lvl9pPr marL="1828800" marR="0" lvl="8"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9pPr>
          </a:lstStyle>
          <a:p>
            <a:endParaRPr/>
          </a:p>
        </p:txBody>
      </p:sp>
      <p:sp>
        <p:nvSpPr>
          <p:cNvPr id="64" name="Shape 64"/>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marR="0" lvl="0" indent="0" algn="l" rtl="0">
              <a:spcBef>
                <a:spcPts val="480"/>
              </a:spcBef>
              <a:spcAft>
                <a:spcPts val="0"/>
              </a:spcAft>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spcBef>
                <a:spcPts val="400"/>
              </a:spcBef>
              <a:spcAft>
                <a:spcPts val="0"/>
              </a:spcAft>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spcBef>
                <a:spcPts val="360"/>
              </a:spcBef>
              <a:spcAft>
                <a:spcPts val="0"/>
              </a:spcAft>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lnSpc>
                <a:spcPct val="100000"/>
              </a:lnSpc>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lnSpc>
                <a:spcPct val="100000"/>
              </a:lnSpc>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lnSpc>
                <a:spcPct val="100000"/>
              </a:lnSpc>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lnSpc>
                <a:spcPct val="100000"/>
              </a:lnSpc>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65" name="Shape 65"/>
          <p:cNvSpPr txBox="1">
            <a:spLocks noGrp="1"/>
          </p:cNvSpPr>
          <p:nvPr>
            <p:ph type="body" idx="2"/>
          </p:nvPr>
        </p:nvSpPr>
        <p:spPr>
          <a:xfrm>
            <a:off x="457200" y="2174875"/>
            <a:ext cx="4040187" cy="3951286"/>
          </a:xfrm>
          <a:prstGeom prst="rect">
            <a:avLst/>
          </a:prstGeom>
          <a:noFill/>
          <a:ln>
            <a:noFill/>
          </a:ln>
        </p:spPr>
        <p:txBody>
          <a:bodyPr lIns="91425" tIns="91425" rIns="91425" bIns="91425" anchor="t" anchorCtr="0"/>
          <a:lstStyle>
            <a:lvl1pPr marL="342900" marR="0" lvl="0" indent="-381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1pPr>
            <a:lvl2pPr marL="742950" marR="0" lvl="1" indent="-3175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2pPr>
            <a:lvl3pPr marL="1143000" marR="0" lvl="2" indent="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3pPr>
            <a:lvl4pPr marL="1600200" marR="0" lvl="3" indent="-25400" algn="l" rtl="0">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4pPr>
            <a:lvl5pPr marL="2057400" marR="0" lvl="4" indent="-25400" algn="l" rtl="0">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5pPr>
            <a:lvl6pPr marL="2514600" marR="0" lvl="5" indent="-25400" algn="l" rtl="0">
              <a:lnSpc>
                <a:spcPct val="100000"/>
              </a:lnSpc>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71800" marR="0" lvl="6" indent="-25400" algn="l" rtl="0">
              <a:lnSpc>
                <a:spcPct val="100000"/>
              </a:lnSpc>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29000" marR="0" lvl="7" indent="-25400" algn="l" rtl="0">
              <a:lnSpc>
                <a:spcPct val="100000"/>
              </a:lnSpc>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86200" marR="0" lvl="8" indent="-25400" algn="l" rtl="0">
              <a:lnSpc>
                <a:spcPct val="100000"/>
              </a:lnSpc>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66" name="Shape 66"/>
          <p:cNvSpPr txBox="1">
            <a:spLocks noGrp="1"/>
          </p:cNvSpPr>
          <p:nvPr>
            <p:ph type="body" idx="3"/>
          </p:nvPr>
        </p:nvSpPr>
        <p:spPr>
          <a:xfrm>
            <a:off x="4645025" y="1535112"/>
            <a:ext cx="4041773" cy="639762"/>
          </a:xfrm>
          <a:prstGeom prst="rect">
            <a:avLst/>
          </a:prstGeom>
          <a:noFill/>
          <a:ln>
            <a:noFill/>
          </a:ln>
        </p:spPr>
        <p:txBody>
          <a:bodyPr lIns="91425" tIns="91425" rIns="91425" bIns="91425" anchor="b" anchorCtr="0"/>
          <a:lstStyle>
            <a:lvl1pPr marL="0" marR="0" lvl="0" indent="0" algn="l" rtl="0">
              <a:spcBef>
                <a:spcPts val="480"/>
              </a:spcBef>
              <a:spcAft>
                <a:spcPts val="0"/>
              </a:spcAft>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spcBef>
                <a:spcPts val="400"/>
              </a:spcBef>
              <a:spcAft>
                <a:spcPts val="0"/>
              </a:spcAft>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spcBef>
                <a:spcPts val="360"/>
              </a:spcBef>
              <a:spcAft>
                <a:spcPts val="0"/>
              </a:spcAft>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lnSpc>
                <a:spcPct val="100000"/>
              </a:lnSpc>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lnSpc>
                <a:spcPct val="100000"/>
              </a:lnSpc>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lnSpc>
                <a:spcPct val="100000"/>
              </a:lnSpc>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lnSpc>
                <a:spcPct val="100000"/>
              </a:lnSpc>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67" name="Shape 67"/>
          <p:cNvSpPr txBox="1">
            <a:spLocks noGrp="1"/>
          </p:cNvSpPr>
          <p:nvPr>
            <p:ph type="body" idx="4"/>
          </p:nvPr>
        </p:nvSpPr>
        <p:spPr>
          <a:xfrm>
            <a:off x="4645025" y="2174875"/>
            <a:ext cx="4041773" cy="3951286"/>
          </a:xfrm>
          <a:prstGeom prst="rect">
            <a:avLst/>
          </a:prstGeom>
          <a:noFill/>
          <a:ln>
            <a:noFill/>
          </a:ln>
        </p:spPr>
        <p:txBody>
          <a:bodyPr lIns="91425" tIns="91425" rIns="91425" bIns="91425" anchor="t" anchorCtr="0"/>
          <a:lstStyle>
            <a:lvl1pPr marL="342900" marR="0" lvl="0" indent="-381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1pPr>
            <a:lvl2pPr marL="742950" marR="0" lvl="1" indent="-3175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2pPr>
            <a:lvl3pPr marL="1143000" marR="0" lvl="2" indent="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3pPr>
            <a:lvl4pPr marL="1600200" marR="0" lvl="3" indent="-25400" algn="l" rtl="0">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4pPr>
            <a:lvl5pPr marL="2057400" marR="0" lvl="4" indent="-25400" algn="l" rtl="0">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5pPr>
            <a:lvl6pPr marL="2514600" marR="0" lvl="5" indent="-25400" algn="l" rtl="0">
              <a:lnSpc>
                <a:spcPct val="100000"/>
              </a:lnSpc>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71800" marR="0" lvl="6" indent="-25400" algn="l" rtl="0">
              <a:lnSpc>
                <a:spcPct val="100000"/>
              </a:lnSpc>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29000" marR="0" lvl="7" indent="-25400" algn="l" rtl="0">
              <a:lnSpc>
                <a:spcPct val="100000"/>
              </a:lnSpc>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86200" marR="0" lvl="8" indent="-25400" algn="l" rtl="0">
              <a:lnSpc>
                <a:spcPct val="100000"/>
              </a:lnSpc>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68" name="Shape 6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400" b="0" i="0" u="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endParaRPr/>
          </a:p>
        </p:txBody>
      </p:sp>
      <p:sp>
        <p:nvSpPr>
          <p:cNvPr id="69" name="Shape 6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400" b="0" i="0" u="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endParaRPr/>
          </a:p>
        </p:txBody>
      </p:sp>
      <p:sp>
        <p:nvSpPr>
          <p:cNvPr id="70" name="Shape 7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a:solidFill>
                  <a:srgbClr val="888888"/>
                </a:solidFill>
                <a:latin typeface="Calibri"/>
                <a:ea typeface="Calibri"/>
                <a:cs typeface="Calibri"/>
                <a:sym typeface="Calibri"/>
              </a:rPr>
              <a:t>‹nº›</a:t>
            </a:fld>
            <a:endParaRPr lang="en-US" sz="1200" b="0" i="0" u="none">
              <a:solidFill>
                <a:srgbClr val="888888"/>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cSld name="Duas Partes de Conteúdo">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Clr>
                <a:schemeClr val="dk1"/>
              </a:buClr>
              <a:buFont typeface="Calibri"/>
              <a:buNone/>
              <a:defRPr sz="4400" b="0" i="0" u="none" strike="noStrike" cap="none">
                <a:solidFill>
                  <a:schemeClr val="dk1"/>
                </a:solidFill>
                <a:latin typeface="Calibri"/>
                <a:ea typeface="Calibri"/>
                <a:cs typeface="Calibri"/>
                <a:sym typeface="Calibri"/>
              </a:defRPr>
            </a:lvl1pPr>
            <a:lvl2pPr marL="0" marR="0" lvl="1"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2pPr>
            <a:lvl3pPr marL="0" marR="0" lvl="2"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3pPr>
            <a:lvl4pPr marL="0" marR="0" lvl="3"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4pPr>
            <a:lvl5pPr marL="0" marR="0" lvl="4"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5pPr>
            <a:lvl6pPr marL="457200" marR="0" lvl="5"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6pPr>
            <a:lvl7pPr marL="914400" marR="0" lvl="6"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7pPr>
            <a:lvl8pPr marL="1371600" marR="0" lvl="7"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8pPr>
            <a:lvl9pPr marL="1828800" marR="0" lvl="8"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9pPr>
          </a:lstStyle>
          <a:p>
            <a:endParaRPr/>
          </a:p>
        </p:txBody>
      </p:sp>
      <p:sp>
        <p:nvSpPr>
          <p:cNvPr id="73" name="Shape 73"/>
          <p:cNvSpPr txBox="1">
            <a:spLocks noGrp="1"/>
          </p:cNvSpPr>
          <p:nvPr>
            <p:ph type="body" idx="1"/>
          </p:nvPr>
        </p:nvSpPr>
        <p:spPr>
          <a:xfrm>
            <a:off x="457200" y="1600200"/>
            <a:ext cx="4038598" cy="4525963"/>
          </a:xfrm>
          <a:prstGeom prst="rect">
            <a:avLst/>
          </a:prstGeom>
          <a:noFill/>
          <a:ln>
            <a:noFill/>
          </a:ln>
        </p:spPr>
        <p:txBody>
          <a:bodyPr lIns="91425" tIns="91425" rIns="91425" bIns="91425" anchor="t" anchorCtr="0"/>
          <a:lstStyle>
            <a:lvl1pPr marL="342900" marR="0" lvl="0" indent="1270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742950" marR="0" lvl="1" indent="1905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100000"/>
              </a:lnSpc>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100000"/>
              </a:lnSpc>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100000"/>
              </a:lnSpc>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100000"/>
              </a:lnSpc>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4" name="Shape 74"/>
          <p:cNvSpPr txBox="1">
            <a:spLocks noGrp="1"/>
          </p:cNvSpPr>
          <p:nvPr>
            <p:ph type="body" idx="2"/>
          </p:nvPr>
        </p:nvSpPr>
        <p:spPr>
          <a:xfrm>
            <a:off x="4648200" y="1600200"/>
            <a:ext cx="4038598" cy="4525963"/>
          </a:xfrm>
          <a:prstGeom prst="rect">
            <a:avLst/>
          </a:prstGeom>
          <a:noFill/>
          <a:ln>
            <a:noFill/>
          </a:ln>
        </p:spPr>
        <p:txBody>
          <a:bodyPr lIns="91425" tIns="91425" rIns="91425" bIns="91425" anchor="t" anchorCtr="0"/>
          <a:lstStyle>
            <a:lvl1pPr marL="342900" marR="0" lvl="0" indent="1270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742950" marR="0" lvl="1" indent="1905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254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0" algn="l" rtl="0">
              <a:lnSpc>
                <a:spcPct val="100000"/>
              </a:lnSpc>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0" algn="l" rtl="0">
              <a:lnSpc>
                <a:spcPct val="100000"/>
              </a:lnSpc>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0" algn="l" rtl="0">
              <a:lnSpc>
                <a:spcPct val="100000"/>
              </a:lnSpc>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0" algn="l" rtl="0">
              <a:lnSpc>
                <a:spcPct val="100000"/>
              </a:lnSpc>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400" b="0" i="0" u="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endParaRPr/>
          </a:p>
        </p:txBody>
      </p:sp>
      <p:sp>
        <p:nvSpPr>
          <p:cNvPr id="76" name="Shape 7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400" b="0" i="0" u="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endParaRPr/>
          </a:p>
        </p:txBody>
      </p:sp>
      <p:sp>
        <p:nvSpPr>
          <p:cNvPr id="77" name="Shape 7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a:solidFill>
                  <a:srgbClr val="888888"/>
                </a:solidFill>
                <a:latin typeface="Calibri"/>
                <a:ea typeface="Calibri"/>
                <a:cs typeface="Calibri"/>
                <a:sym typeface="Calibri"/>
              </a:rPr>
              <a:t>‹nº›</a:t>
            </a:fld>
            <a:endParaRPr lang="en-US" sz="1200" b="0" i="0" u="none">
              <a:solidFill>
                <a:srgbClr val="888888"/>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1400" b="0" i="0" u="none" strike="noStrike" cap="none">
                <a:solidFill>
                  <a:srgbClr val="000000"/>
                </a:solidFill>
                <a:latin typeface="Arial"/>
                <a:ea typeface="Arial"/>
                <a:cs typeface="Arial"/>
                <a:sym typeface="Arial"/>
              </a:defRPr>
            </a:lvl1pPr>
            <a:lvl2pPr marL="0" marR="0" lvl="1" indent="0" algn="l" rtl="0">
              <a:spcBef>
                <a:spcPts val="0"/>
              </a:spcBef>
              <a:spcAft>
                <a:spcPts val="0"/>
              </a:spcAft>
              <a:buNone/>
              <a:defRPr sz="1400" b="0" i="0" u="none" strike="noStrike" cap="none">
                <a:solidFill>
                  <a:srgbClr val="000000"/>
                </a:solidFill>
                <a:latin typeface="Arial"/>
                <a:ea typeface="Arial"/>
                <a:cs typeface="Arial"/>
                <a:sym typeface="Arial"/>
              </a:defRPr>
            </a:lvl2pPr>
            <a:lvl3pPr marL="0" marR="0" lvl="2" indent="0" algn="l" rtl="0">
              <a:spcBef>
                <a:spcPts val="0"/>
              </a:spcBef>
              <a:spcAft>
                <a:spcPts val="0"/>
              </a:spcAft>
              <a:buNone/>
              <a:defRPr sz="1400" b="0" i="0" u="none" strike="noStrike" cap="none">
                <a:solidFill>
                  <a:srgbClr val="000000"/>
                </a:solidFill>
                <a:latin typeface="Arial"/>
                <a:ea typeface="Arial"/>
                <a:cs typeface="Arial"/>
                <a:sym typeface="Arial"/>
              </a:defRPr>
            </a:lvl3pPr>
            <a:lvl4pPr marL="0" marR="0" lvl="3" indent="0" algn="l" rtl="0">
              <a:spcBef>
                <a:spcPts val="0"/>
              </a:spcBef>
              <a:spcAft>
                <a:spcPts val="0"/>
              </a:spcAft>
              <a:buNone/>
              <a:defRPr sz="1400" b="0" i="0" u="none" strike="noStrike" cap="none">
                <a:solidFill>
                  <a:srgbClr val="000000"/>
                </a:solidFill>
                <a:latin typeface="Arial"/>
                <a:ea typeface="Arial"/>
                <a:cs typeface="Arial"/>
                <a:sym typeface="Arial"/>
              </a:defRPr>
            </a:lvl4pPr>
            <a:lvl5pPr marL="0" marR="0" lvl="4" indent="0" algn="l" rtl="0">
              <a:spcBef>
                <a:spcPts val="0"/>
              </a:spcBef>
              <a:spcAft>
                <a:spcPts val="0"/>
              </a:spcAft>
              <a:buNone/>
              <a:defRPr sz="1400" b="0" i="0" u="none" strike="noStrike" cap="none">
                <a:solidFill>
                  <a:srgbClr val="000000"/>
                </a:solidFill>
                <a:latin typeface="Arial"/>
                <a:ea typeface="Arial"/>
                <a:cs typeface="Arial"/>
                <a:sym typeface="Arial"/>
              </a:defRPr>
            </a:lvl5pPr>
            <a:lvl6pPr marL="457200" marR="0" lvl="5" indent="0" algn="l" rtl="0">
              <a:spcBef>
                <a:spcPts val="0"/>
              </a:spcBef>
              <a:spcAft>
                <a:spcPts val="0"/>
              </a:spcAft>
              <a:buNone/>
              <a:defRPr sz="1400" b="0" i="0" u="none" strike="noStrike" cap="none">
                <a:solidFill>
                  <a:srgbClr val="000000"/>
                </a:solidFill>
                <a:latin typeface="Arial"/>
                <a:ea typeface="Arial"/>
                <a:cs typeface="Arial"/>
                <a:sym typeface="Arial"/>
              </a:defRPr>
            </a:lvl6pPr>
            <a:lvl7pPr marL="914400" marR="0" lvl="6" indent="0" algn="l" rtl="0">
              <a:spcBef>
                <a:spcPts val="0"/>
              </a:spcBef>
              <a:spcAft>
                <a:spcPts val="0"/>
              </a:spcAft>
              <a:buNone/>
              <a:defRPr sz="1400" b="0" i="0" u="none" strike="noStrike" cap="none">
                <a:solidFill>
                  <a:srgbClr val="000000"/>
                </a:solidFill>
                <a:latin typeface="Arial"/>
                <a:ea typeface="Arial"/>
                <a:cs typeface="Arial"/>
                <a:sym typeface="Arial"/>
              </a:defRPr>
            </a:lvl7pPr>
            <a:lvl8pPr marL="1371600" marR="0" lvl="7" indent="0" algn="l" rtl="0">
              <a:spcBef>
                <a:spcPts val="0"/>
              </a:spcBef>
              <a:spcAft>
                <a:spcPts val="0"/>
              </a:spcAft>
              <a:buNone/>
              <a:defRPr sz="1400" b="0" i="0" u="none" strike="noStrike" cap="none">
                <a:solidFill>
                  <a:srgbClr val="000000"/>
                </a:solidFill>
                <a:latin typeface="Arial"/>
                <a:ea typeface="Arial"/>
                <a:cs typeface="Arial"/>
                <a:sym typeface="Arial"/>
              </a:defRPr>
            </a:lvl8pPr>
            <a:lvl9pPr marL="1828800" marR="0" lvl="8" indent="0" algn="l" rtl="0">
              <a:spcBef>
                <a:spcPts val="0"/>
              </a:spcBef>
              <a:spcAft>
                <a:spcPts val="0"/>
              </a:spcAft>
              <a:buNone/>
              <a:defRPr sz="1400" b="0" i="0" u="none" strike="noStrike" cap="none">
                <a:solidFill>
                  <a:srgbClr val="000000"/>
                </a:solidFill>
                <a:latin typeface="Arial"/>
                <a:ea typeface="Arial"/>
                <a:cs typeface="Arial"/>
                <a:sym typeface="Arial"/>
              </a:defRPr>
            </a:lvl9pPr>
          </a:lstStyle>
          <a:p>
            <a:endParaRPr/>
          </a:p>
        </p:txBody>
      </p:sp>
      <p:sp>
        <p:nvSpPr>
          <p:cNvPr id="11" name="Shape 11"/>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0" marR="0" lvl="0" indent="0" algn="l" rtl="0">
              <a:spcBef>
                <a:spcPts val="0"/>
              </a:spcBef>
              <a:spcAft>
                <a:spcPts val="0"/>
              </a:spcAft>
              <a:buNone/>
              <a:defRPr sz="1400" b="0" i="0" u="none" strike="noStrike" cap="none">
                <a:solidFill>
                  <a:srgbClr val="000000"/>
                </a:solidFill>
                <a:latin typeface="Arial"/>
                <a:ea typeface="Arial"/>
                <a:cs typeface="Arial"/>
                <a:sym typeface="Arial"/>
              </a:defRPr>
            </a:lvl1pPr>
            <a:lvl2pPr marL="457200" marR="0" lvl="1" indent="0" algn="l" rtl="0">
              <a:spcBef>
                <a:spcPts val="0"/>
              </a:spcBef>
              <a:spcAft>
                <a:spcPts val="0"/>
              </a:spcAft>
              <a:buNone/>
              <a:defRPr sz="1400" b="0" i="0" u="none" strike="noStrike" cap="none">
                <a:solidFill>
                  <a:srgbClr val="000000"/>
                </a:solidFill>
                <a:latin typeface="Arial"/>
                <a:ea typeface="Arial"/>
                <a:cs typeface="Arial"/>
                <a:sym typeface="Arial"/>
              </a:defRPr>
            </a:lvl2pPr>
            <a:lvl3pPr marL="914400" marR="0" lvl="2" indent="0" algn="l" rtl="0">
              <a:spcBef>
                <a:spcPts val="0"/>
              </a:spcBef>
              <a:spcAft>
                <a:spcPts val="0"/>
              </a:spcAft>
              <a:buNone/>
              <a:defRPr sz="1400" b="0" i="0" u="none" strike="noStrike" cap="none">
                <a:solidFill>
                  <a:srgbClr val="000000"/>
                </a:solidFill>
                <a:latin typeface="Arial"/>
                <a:ea typeface="Arial"/>
                <a:cs typeface="Arial"/>
                <a:sym typeface="Arial"/>
              </a:defRPr>
            </a:lvl3pPr>
            <a:lvl4pPr marL="1371600" marR="0" lvl="3" indent="0" algn="l" rtl="0">
              <a:spcBef>
                <a:spcPts val="0"/>
              </a:spcBef>
              <a:spcAft>
                <a:spcPts val="0"/>
              </a:spcAft>
              <a:buNone/>
              <a:defRPr sz="1400" b="0" i="0" u="none" strike="noStrike" cap="none">
                <a:solidFill>
                  <a:srgbClr val="000000"/>
                </a:solidFill>
                <a:latin typeface="Arial"/>
                <a:ea typeface="Arial"/>
                <a:cs typeface="Arial"/>
                <a:sym typeface="Arial"/>
              </a:defRPr>
            </a:lvl4pPr>
            <a:lvl5pPr marL="1828800" marR="0" lvl="4" indent="0" algn="l" rtl="0">
              <a:spcBef>
                <a:spcPts val="0"/>
              </a:spcBef>
              <a:spcAft>
                <a:spcPts val="0"/>
              </a:spcAft>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12" name="Shape 1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endParaRPr/>
          </a:p>
        </p:txBody>
      </p:sp>
      <p:sp>
        <p:nvSpPr>
          <p:cNvPr id="13" name="Shape 1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endParaRPr/>
          </a:p>
        </p:txBody>
      </p:sp>
      <p:sp>
        <p:nvSpPr>
          <p:cNvPr id="14" name="Shape 1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a:solidFill>
                  <a:srgbClr val="888888"/>
                </a:solidFill>
                <a:latin typeface="Calibri"/>
                <a:ea typeface="Calibri"/>
                <a:cs typeface="Calibri"/>
                <a:sym typeface="Calibri"/>
              </a:rPr>
              <a:t>‹nº›</a:t>
            </a:fld>
            <a:endParaRPr lang="en-US" sz="1200" b="0" i="0" u="none" strike="noStrike" cap="none">
              <a:solidFill>
                <a:srgbClr val="888888"/>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pic>
        <p:nvPicPr>
          <p:cNvPr id="4" name="Imagem 3">
            <a:extLst>
              <a:ext uri="{FF2B5EF4-FFF2-40B4-BE49-F238E27FC236}">
                <a16:creationId xmlns:a16="http://schemas.microsoft.com/office/drawing/2014/main" id="{E796F7CE-7E89-4169-8A8F-288C71078C42}"/>
              </a:ext>
            </a:extLst>
          </p:cNvPr>
          <p:cNvPicPr>
            <a:picLocks noChangeAspect="1"/>
          </p:cNvPicPr>
          <p:nvPr/>
        </p:nvPicPr>
        <p:blipFill>
          <a:blip r:embed="rId3"/>
          <a:stretch>
            <a:fillRect/>
          </a:stretch>
        </p:blipFill>
        <p:spPr>
          <a:xfrm>
            <a:off x="88984" y="26672"/>
            <a:ext cx="3408360" cy="1929848"/>
          </a:xfrm>
          <a:prstGeom prst="rect">
            <a:avLst/>
          </a:prstGeom>
        </p:spPr>
      </p:pic>
      <p:sp>
        <p:nvSpPr>
          <p:cNvPr id="158" name="Shape 158"/>
          <p:cNvSpPr txBox="1">
            <a:spLocks noGrp="1"/>
          </p:cNvSpPr>
          <p:nvPr>
            <p:ph type="ctrTitle"/>
          </p:nvPr>
        </p:nvSpPr>
        <p:spPr>
          <a:xfrm>
            <a:off x="2006082" y="0"/>
            <a:ext cx="7203232" cy="1726163"/>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2800" b="1" i="0" u="none" strike="noStrike" cap="none" dirty="0">
                <a:solidFill>
                  <a:srgbClr val="000000"/>
                </a:solidFill>
                <a:latin typeface="Calibri"/>
                <a:ea typeface="Calibri"/>
                <a:cs typeface="Calibri"/>
                <a:sym typeface="Calibri"/>
              </a:rPr>
              <a:t>Southern Science Conference, 2024.</a:t>
            </a:r>
            <a:br>
              <a:rPr lang="en-US" sz="2800" b="1" i="0" u="none" strike="noStrike" cap="none" dirty="0">
                <a:solidFill>
                  <a:srgbClr val="000000"/>
                </a:solidFill>
                <a:latin typeface="Calibri"/>
                <a:ea typeface="Calibri"/>
                <a:cs typeface="Calibri"/>
                <a:sym typeface="Calibri"/>
              </a:rPr>
            </a:br>
            <a:r>
              <a:rPr lang="en-US" sz="1000" b="1" i="0" u="none" strike="noStrike" cap="none" dirty="0">
                <a:solidFill>
                  <a:srgbClr val="0070C0"/>
                </a:solidFill>
                <a:latin typeface="Calibri"/>
                <a:ea typeface="Calibri"/>
                <a:cs typeface="Calibri"/>
                <a:sym typeface="Calibri"/>
              </a:rPr>
              <a:t>(delete the blue, maintain this header)</a:t>
            </a:r>
            <a:endParaRPr lang="en-US" sz="1000" b="0" i="0" u="none" strike="noStrike" cap="none" dirty="0">
              <a:solidFill>
                <a:srgbClr val="0070C0"/>
              </a:solidFill>
              <a:latin typeface="Calibri"/>
              <a:ea typeface="Calibri"/>
              <a:cs typeface="Calibri"/>
              <a:sym typeface="Calibri"/>
            </a:endParaRPr>
          </a:p>
        </p:txBody>
      </p:sp>
      <p:sp>
        <p:nvSpPr>
          <p:cNvPr id="159" name="Shape 159"/>
          <p:cNvSpPr txBox="1">
            <a:spLocks noGrp="1"/>
          </p:cNvSpPr>
          <p:nvPr>
            <p:ph type="subTitle" idx="1"/>
          </p:nvPr>
        </p:nvSpPr>
        <p:spPr>
          <a:xfrm>
            <a:off x="1585134" y="6301304"/>
            <a:ext cx="6224586" cy="410546"/>
          </a:xfrm>
          <a:prstGeom prst="rect">
            <a:avLst/>
          </a:prstGeom>
          <a:noFill/>
          <a:ln>
            <a:noFill/>
          </a:ln>
        </p:spPr>
        <p:txBody>
          <a:bodyPr lIns="91425" tIns="45700" rIns="91425" bIns="45700" anchor="t" anchorCtr="0">
            <a:noAutofit/>
          </a:bodyPr>
          <a:lstStyle/>
          <a:p>
            <a:pPr marL="0" marR="0" lvl="0" indent="0" algn="ctr" rtl="0">
              <a:lnSpc>
                <a:spcPct val="100000"/>
              </a:lnSpc>
              <a:spcBef>
                <a:spcPts val="200"/>
              </a:spcBef>
              <a:spcAft>
                <a:spcPts val="0"/>
              </a:spcAft>
              <a:buClr>
                <a:srgbClr val="888888"/>
              </a:buClr>
              <a:buSzPct val="25000"/>
              <a:buFont typeface="Arial"/>
              <a:buNone/>
            </a:pPr>
            <a:r>
              <a:rPr lang="en-US" sz="1600" b="1" dirty="0">
                <a:solidFill>
                  <a:srgbClr val="000000"/>
                </a:solidFill>
                <a:effectLst>
                  <a:outerShdw blurRad="38100" dist="38100" dir="2700000" algn="tl">
                    <a:srgbClr val="000000">
                      <a:alpha val="43137"/>
                    </a:srgbClr>
                  </a:outerShdw>
                </a:effectLst>
              </a:rPr>
              <a:t>Month</a:t>
            </a:r>
            <a:r>
              <a:rPr lang="en-US" sz="1600" b="1" i="0" u="none" strike="noStrike" cap="none" dirty="0">
                <a:solidFill>
                  <a:srgbClr val="000000"/>
                </a:solidFill>
                <a:effectLst>
                  <a:outerShdw blurRad="38100" dist="38100" dir="2700000" algn="tl">
                    <a:srgbClr val="000000">
                      <a:alpha val="43137"/>
                    </a:srgbClr>
                  </a:outerShdw>
                </a:effectLst>
                <a:latin typeface="Calibri"/>
                <a:ea typeface="Calibri"/>
                <a:cs typeface="Calibri"/>
                <a:sym typeface="Calibri"/>
              </a:rPr>
              <a:t>/2024</a:t>
            </a:r>
          </a:p>
        </p:txBody>
      </p:sp>
      <p:sp>
        <p:nvSpPr>
          <p:cNvPr id="5" name="Shape 158">
            <a:extLst>
              <a:ext uri="{FF2B5EF4-FFF2-40B4-BE49-F238E27FC236}">
                <a16:creationId xmlns:a16="http://schemas.microsoft.com/office/drawing/2014/main" id="{A1645B89-AB2F-4B23-8311-56AE799B5AED}"/>
              </a:ext>
            </a:extLst>
          </p:cNvPr>
          <p:cNvSpPr txBox="1">
            <a:spLocks/>
          </p:cNvSpPr>
          <p:nvPr/>
        </p:nvSpPr>
        <p:spPr>
          <a:xfrm>
            <a:off x="338494" y="2057400"/>
            <a:ext cx="8280399" cy="615821"/>
          </a:xfrm>
          <a:prstGeom prst="rect">
            <a:avLst/>
          </a:prstGeom>
          <a:noFill/>
          <a:ln>
            <a:noFill/>
          </a:ln>
        </p:spPr>
        <p:txBody>
          <a:bodyPr lIns="91425" tIns="45700" rIns="91425" bIns="45700" anchor="ctr" anchorCtr="0">
            <a:noAutofit/>
          </a:bodyPr>
          <a:lstStyle>
            <a:defPPr marR="0" lvl="0" algn="l" rtl="0">
              <a:lnSpc>
                <a:spcPct val="100000"/>
              </a:lnSpc>
              <a:spcBef>
                <a:spcPts val="0"/>
              </a:spcBef>
              <a:spcAft>
                <a:spcPts val="0"/>
              </a:spcAft>
            </a:defPPr>
            <a:lvl1pPr marL="0" marR="0" lvl="0" indent="0" algn="ctr" rtl="0">
              <a:lnSpc>
                <a:spcPct val="100000"/>
              </a:lnSpc>
              <a:spcBef>
                <a:spcPts val="0"/>
              </a:spcBef>
              <a:spcAft>
                <a:spcPts val="0"/>
              </a:spcAft>
              <a:buClr>
                <a:schemeClr val="dk1"/>
              </a:buClr>
              <a:buFont typeface="Calibri"/>
              <a:buNone/>
              <a:defRPr sz="4400" b="0" i="0" u="none" strike="noStrike" cap="none">
                <a:solidFill>
                  <a:schemeClr val="dk1"/>
                </a:solidFill>
                <a:latin typeface="Calibri"/>
                <a:ea typeface="Calibri"/>
                <a:cs typeface="Calibri"/>
                <a:sym typeface="Calibri"/>
              </a:defRPr>
            </a:lvl1pPr>
            <a:lvl2pPr marL="0" marR="0" lvl="1"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2pPr>
            <a:lvl3pPr marL="0" marR="0" lvl="2"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3pPr>
            <a:lvl4pPr marL="0" marR="0" lvl="3"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4pPr>
            <a:lvl5pPr marL="0" marR="0" lvl="4"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5pPr>
            <a:lvl6pPr marL="457200" marR="0" lvl="5"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6pPr>
            <a:lvl7pPr marL="914400" marR="0" lvl="6"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7pPr>
            <a:lvl8pPr marL="1371600" marR="0" lvl="7"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8pPr>
            <a:lvl9pPr marL="1828800" marR="0" lvl="8" indent="0" algn="l" rtl="0">
              <a:spcBef>
                <a:spcPts val="0"/>
              </a:spcBef>
              <a:spcAft>
                <a:spcPts val="0"/>
              </a:spcAft>
              <a:buClr>
                <a:srgbClr val="000000"/>
              </a:buClr>
              <a:buFont typeface="Arial"/>
              <a:buNone/>
              <a:defRPr sz="1800" b="0" i="0" u="none" strike="noStrike" cap="none">
                <a:solidFill>
                  <a:srgbClr val="000000"/>
                </a:solidFill>
                <a:latin typeface="Arial"/>
                <a:ea typeface="Arial"/>
                <a:cs typeface="Arial"/>
                <a:sym typeface="Arial"/>
              </a:defRPr>
            </a:lvl9pPr>
          </a:lstStyle>
          <a:p>
            <a:pPr>
              <a:buSzPct val="25000"/>
            </a:pPr>
            <a:br>
              <a:rPr lang="en-US" sz="3900" dirty="0">
                <a:solidFill>
                  <a:srgbClr val="000000"/>
                </a:solidFill>
              </a:rPr>
            </a:br>
            <a:br>
              <a:rPr lang="en-US" sz="3900" dirty="0">
                <a:solidFill>
                  <a:srgbClr val="000000"/>
                </a:solidFill>
              </a:rPr>
            </a:br>
            <a:br>
              <a:rPr lang="en-US" sz="3900" dirty="0">
                <a:solidFill>
                  <a:srgbClr val="000000"/>
                </a:solidFill>
              </a:rPr>
            </a:br>
            <a:r>
              <a:rPr lang="en-US" sz="2400" b="1" dirty="0">
                <a:solidFill>
                  <a:srgbClr val="000000"/>
                </a:solidFill>
              </a:rPr>
              <a:t>TITLE OF THE RESEARCH</a:t>
            </a:r>
            <a:br>
              <a:rPr lang="en-US" sz="1800" dirty="0">
                <a:solidFill>
                  <a:srgbClr val="000000"/>
                </a:solidFill>
              </a:rPr>
            </a:br>
            <a:br>
              <a:rPr lang="en-US" sz="1800" dirty="0">
                <a:solidFill>
                  <a:srgbClr val="000000"/>
                </a:solidFill>
              </a:rPr>
            </a:br>
            <a:br>
              <a:rPr lang="en-US" sz="1800" dirty="0">
                <a:solidFill>
                  <a:srgbClr val="000000"/>
                </a:solidFill>
              </a:rPr>
            </a:br>
            <a:br>
              <a:rPr lang="en-US" sz="3900" dirty="0">
                <a:solidFill>
                  <a:srgbClr val="000000"/>
                </a:solidFill>
              </a:rPr>
            </a:br>
            <a:endParaRPr lang="en-US" sz="3900" dirty="0">
              <a:solidFill>
                <a:srgbClr val="000000"/>
              </a:solidFill>
            </a:endParaRPr>
          </a:p>
        </p:txBody>
      </p:sp>
      <p:sp>
        <p:nvSpPr>
          <p:cNvPr id="2" name="CaixaDeTexto 1">
            <a:extLst>
              <a:ext uri="{FF2B5EF4-FFF2-40B4-BE49-F238E27FC236}">
                <a16:creationId xmlns:a16="http://schemas.microsoft.com/office/drawing/2014/main" id="{A0FAE01A-DE7A-4F40-9710-C830C1C1371A}"/>
              </a:ext>
            </a:extLst>
          </p:cNvPr>
          <p:cNvSpPr txBox="1"/>
          <p:nvPr/>
        </p:nvSpPr>
        <p:spPr>
          <a:xfrm>
            <a:off x="338494" y="3004458"/>
            <a:ext cx="8612155" cy="2092881"/>
          </a:xfrm>
          <a:prstGeom prst="rect">
            <a:avLst/>
          </a:prstGeom>
          <a:noFill/>
        </p:spPr>
        <p:txBody>
          <a:bodyPr wrap="square" rtlCol="0">
            <a:spAutoFit/>
          </a:bodyPr>
          <a:lstStyle/>
          <a:p>
            <a:r>
              <a:rPr lang="en-US" sz="1600" b="1" i="0" u="none" strike="noStrike" cap="none" dirty="0">
                <a:solidFill>
                  <a:srgbClr val="000000"/>
                </a:solidFill>
                <a:latin typeface="Calibri"/>
                <a:ea typeface="Calibri"/>
                <a:cs typeface="Calibri"/>
                <a:sym typeface="Calibri"/>
              </a:rPr>
              <a:t>Full name of all authors</a:t>
            </a:r>
          </a:p>
          <a:p>
            <a:r>
              <a:rPr lang="en-US" sz="1600" b="0" i="0" u="none" strike="noStrike" cap="none" dirty="0">
                <a:solidFill>
                  <a:srgbClr val="000000"/>
                </a:solidFill>
                <a:latin typeface="Calibri"/>
                <a:ea typeface="Calibri"/>
                <a:cs typeface="Calibri"/>
                <a:sym typeface="Calibri"/>
              </a:rPr>
              <a:t>Affiliation (University name, Faculty, or Institute name - Country) </a:t>
            </a:r>
          </a:p>
          <a:p>
            <a:pPr algn="ctr"/>
            <a:endParaRPr lang="en-US" sz="1600" b="0" i="0" u="none" strike="noStrike" cap="none" dirty="0">
              <a:solidFill>
                <a:srgbClr val="000000"/>
              </a:solidFill>
              <a:latin typeface="Calibri"/>
              <a:ea typeface="Calibri"/>
              <a:cs typeface="Calibri"/>
              <a:sym typeface="Calibri"/>
            </a:endParaRPr>
          </a:p>
          <a:p>
            <a:r>
              <a:rPr lang="pt-BR" sz="1600" b="1" dirty="0" err="1">
                <a:effectLst/>
                <a:latin typeface="Calibri" panose="020F0502020204030204" pitchFamily="34" charset="0"/>
                <a:ea typeface="Dutch801BT-Roman"/>
                <a:cs typeface="Calibri" panose="020F0502020204030204" pitchFamily="34" charset="0"/>
              </a:rPr>
              <a:t>Luis</a:t>
            </a:r>
            <a:r>
              <a:rPr lang="pt-BR" sz="1600" b="1" dirty="0">
                <a:effectLst/>
                <a:latin typeface="Calibri" panose="020F0502020204030204" pitchFamily="34" charset="0"/>
                <a:ea typeface="Dutch801BT-Roman"/>
                <a:cs typeface="Calibri" panose="020F0502020204030204" pitchFamily="34" charset="0"/>
              </a:rPr>
              <a:t> Alcides </a:t>
            </a:r>
            <a:r>
              <a:rPr lang="pt-BR" sz="1600" b="1" dirty="0" err="1">
                <a:effectLst/>
                <a:latin typeface="Calibri" panose="020F0502020204030204" pitchFamily="34" charset="0"/>
                <a:ea typeface="Dutch801BT-Roman"/>
                <a:cs typeface="Calibri" panose="020F0502020204030204" pitchFamily="34" charset="0"/>
              </a:rPr>
              <a:t>Brandini</a:t>
            </a:r>
            <a:r>
              <a:rPr lang="pt-BR" sz="1600" b="1" dirty="0">
                <a:effectLst/>
                <a:latin typeface="Calibri" panose="020F0502020204030204" pitchFamily="34" charset="0"/>
                <a:ea typeface="Dutch801BT-Roman"/>
                <a:cs typeface="Calibri" panose="020F0502020204030204" pitchFamily="34" charset="0"/>
              </a:rPr>
              <a:t> De Boni</a:t>
            </a:r>
            <a:endParaRPr lang="pt-BR" sz="1600" dirty="0">
              <a:effectLst/>
              <a:latin typeface="Calibri" panose="020F0502020204030204" pitchFamily="34" charset="0"/>
              <a:ea typeface="Lucida Sans Unicode" panose="020B0602030504020204" pitchFamily="34" charset="0"/>
              <a:cs typeface="Calibri" panose="020F0502020204030204" pitchFamily="34" charset="0"/>
            </a:endParaRPr>
          </a:p>
          <a:p>
            <a:r>
              <a:rPr lang="pt-BR" sz="1600" i="1" dirty="0" err="1">
                <a:effectLst/>
                <a:latin typeface="Calibri" panose="020F0502020204030204" pitchFamily="34" charset="0"/>
                <a:ea typeface="Dutch801BT-Italic"/>
                <a:cs typeface="Calibri" panose="020F0502020204030204" pitchFamily="34" charset="0"/>
              </a:rPr>
              <a:t>University</a:t>
            </a:r>
            <a:r>
              <a:rPr lang="pt-BR" sz="1600" i="1" dirty="0">
                <a:effectLst/>
                <a:latin typeface="Calibri" panose="020F0502020204030204" pitchFamily="34" charset="0"/>
                <a:ea typeface="Dutch801BT-Italic"/>
                <a:cs typeface="Calibri" panose="020F0502020204030204" pitchFamily="34" charset="0"/>
              </a:rPr>
              <a:t> </a:t>
            </a:r>
            <a:r>
              <a:rPr lang="pt-BR" sz="1600" i="1" dirty="0" err="1">
                <a:effectLst/>
                <a:latin typeface="Calibri" panose="020F0502020204030204" pitchFamily="34" charset="0"/>
                <a:ea typeface="Dutch801BT-Italic"/>
                <a:cs typeface="Calibri" panose="020F0502020204030204" pitchFamily="34" charset="0"/>
              </a:rPr>
              <a:t>name</a:t>
            </a:r>
            <a:r>
              <a:rPr lang="pt-BR" sz="1600" i="1" dirty="0">
                <a:effectLst/>
                <a:latin typeface="Calibri" panose="020F0502020204030204" pitchFamily="34" charset="0"/>
                <a:ea typeface="Dutch801BT-Italic"/>
                <a:cs typeface="Calibri" panose="020F0502020204030204" pitchFamily="34" charset="0"/>
              </a:rPr>
              <a:t>, </a:t>
            </a:r>
            <a:r>
              <a:rPr lang="pt-BR" sz="1600" i="1" dirty="0" err="1">
                <a:effectLst/>
                <a:latin typeface="Calibri" panose="020F0502020204030204" pitchFamily="34" charset="0"/>
                <a:ea typeface="Dutch801BT-Italic"/>
                <a:cs typeface="Calibri" panose="020F0502020204030204" pitchFamily="34" charset="0"/>
              </a:rPr>
              <a:t>Faculty</a:t>
            </a:r>
            <a:r>
              <a:rPr lang="pt-BR" sz="1600" i="1" dirty="0">
                <a:effectLst/>
                <a:latin typeface="Calibri" panose="020F0502020204030204" pitchFamily="34" charset="0"/>
                <a:ea typeface="Dutch801BT-Italic"/>
                <a:cs typeface="Calibri" panose="020F0502020204030204" pitchFamily="34" charset="0"/>
              </a:rPr>
              <a:t>, </a:t>
            </a:r>
            <a:r>
              <a:rPr lang="pt-BR" sz="1600" i="1" dirty="0" err="1">
                <a:effectLst/>
                <a:latin typeface="Calibri" panose="020F0502020204030204" pitchFamily="34" charset="0"/>
                <a:ea typeface="Dutch801BT-Italic"/>
                <a:cs typeface="Calibri" panose="020F0502020204030204" pitchFamily="34" charset="0"/>
              </a:rPr>
              <a:t>or</a:t>
            </a:r>
            <a:r>
              <a:rPr lang="pt-BR" sz="1600" i="1" dirty="0">
                <a:effectLst/>
                <a:latin typeface="Calibri" panose="020F0502020204030204" pitchFamily="34" charset="0"/>
                <a:ea typeface="Dutch801BT-Italic"/>
                <a:cs typeface="Calibri" panose="020F0502020204030204" pitchFamily="34" charset="0"/>
              </a:rPr>
              <a:t> </a:t>
            </a:r>
            <a:r>
              <a:rPr lang="pt-BR" sz="1600" i="1" dirty="0" err="1">
                <a:effectLst/>
                <a:latin typeface="Calibri" panose="020F0502020204030204" pitchFamily="34" charset="0"/>
                <a:ea typeface="Dutch801BT-Italic"/>
                <a:cs typeface="Calibri" panose="020F0502020204030204" pitchFamily="34" charset="0"/>
              </a:rPr>
              <a:t>Institute</a:t>
            </a:r>
            <a:r>
              <a:rPr lang="pt-BR" sz="1600" i="1" dirty="0">
                <a:effectLst/>
                <a:latin typeface="Calibri" panose="020F0502020204030204" pitchFamily="34" charset="0"/>
                <a:ea typeface="Dutch801BT-Italic"/>
                <a:cs typeface="Calibri" panose="020F0502020204030204" pitchFamily="34" charset="0"/>
              </a:rPr>
              <a:t> </a:t>
            </a:r>
            <a:r>
              <a:rPr lang="pt-BR" sz="1600" i="1" dirty="0" err="1">
                <a:effectLst/>
                <a:latin typeface="Calibri" panose="020F0502020204030204" pitchFamily="34" charset="0"/>
                <a:ea typeface="Dutch801BT-Italic"/>
                <a:cs typeface="Calibri" panose="020F0502020204030204" pitchFamily="34" charset="0"/>
              </a:rPr>
              <a:t>name</a:t>
            </a:r>
            <a:r>
              <a:rPr lang="pt-BR" sz="1600" i="1" dirty="0">
                <a:latin typeface="Calibri" panose="020F0502020204030204" pitchFamily="34" charset="0"/>
                <a:ea typeface="Dutch801BT-Italic"/>
                <a:cs typeface="Calibri" panose="020F0502020204030204" pitchFamily="34" charset="0"/>
              </a:rPr>
              <a:t> -</a:t>
            </a:r>
            <a:r>
              <a:rPr lang="pt-BR" sz="1600" i="1" dirty="0">
                <a:effectLst/>
                <a:latin typeface="Calibri" panose="020F0502020204030204" pitchFamily="34" charset="0"/>
                <a:ea typeface="Dutch801BT-Italic"/>
                <a:cs typeface="Calibri" panose="020F0502020204030204" pitchFamily="34" charset="0"/>
              </a:rPr>
              <a:t> Country. </a:t>
            </a:r>
            <a:endParaRPr lang="pt-BR" sz="1600" dirty="0">
              <a:effectLst/>
              <a:latin typeface="Calibri" panose="020F0502020204030204" pitchFamily="34" charset="0"/>
              <a:ea typeface="Lucida Sans Unicode" panose="020B0602030504020204" pitchFamily="34" charset="0"/>
              <a:cs typeface="Calibri" panose="020F0502020204030204" pitchFamily="34" charset="0"/>
            </a:endParaRPr>
          </a:p>
          <a:p>
            <a:r>
              <a:rPr lang="pt-BR" sz="1600" dirty="0">
                <a:effectLst/>
                <a:latin typeface="Calibri" panose="020F0502020204030204" pitchFamily="34" charset="0"/>
                <a:ea typeface="Dutch801BT-Roman"/>
                <a:cs typeface="Calibri" panose="020F0502020204030204" pitchFamily="34" charset="0"/>
              </a:rPr>
              <a:t> </a:t>
            </a:r>
            <a:endParaRPr lang="pt-BR" sz="1600" dirty="0">
              <a:effectLst/>
              <a:latin typeface="Calibri" panose="020F0502020204030204" pitchFamily="34" charset="0"/>
              <a:ea typeface="Lucida Sans Unicode" panose="020B0602030504020204" pitchFamily="34" charset="0"/>
              <a:cs typeface="Calibri" panose="020F0502020204030204" pitchFamily="34" charset="0"/>
            </a:endParaRPr>
          </a:p>
          <a:p>
            <a:r>
              <a:rPr lang="pt-BR" sz="1600" b="1" dirty="0">
                <a:effectLst/>
                <a:latin typeface="Calibri" panose="020F0502020204030204" pitchFamily="34" charset="0"/>
                <a:ea typeface="Dutch801BT-Roman"/>
                <a:cs typeface="Calibri" panose="020F0502020204030204" pitchFamily="34" charset="0"/>
              </a:rPr>
              <a:t>Eduardo Goldani </a:t>
            </a:r>
            <a:endParaRPr lang="pt-BR" sz="1600" dirty="0">
              <a:effectLst/>
              <a:latin typeface="Calibri" panose="020F0502020204030204" pitchFamily="34" charset="0"/>
              <a:ea typeface="Lucida Sans Unicode" panose="020B0602030504020204" pitchFamily="34" charset="0"/>
              <a:cs typeface="Calibri" panose="020F0502020204030204" pitchFamily="34" charset="0"/>
            </a:endParaRPr>
          </a:p>
          <a:p>
            <a:r>
              <a:rPr lang="pt-BR" sz="1600" i="1" dirty="0" err="1">
                <a:effectLst/>
                <a:latin typeface="Calibri" panose="020F0502020204030204" pitchFamily="34" charset="0"/>
                <a:ea typeface="Dutch801BT-Italic"/>
                <a:cs typeface="Calibri" panose="020F0502020204030204" pitchFamily="34" charset="0"/>
              </a:rPr>
              <a:t>University</a:t>
            </a:r>
            <a:r>
              <a:rPr lang="pt-BR" sz="1600" i="1" dirty="0">
                <a:effectLst/>
                <a:latin typeface="Calibri" panose="020F0502020204030204" pitchFamily="34" charset="0"/>
                <a:ea typeface="Dutch801BT-Italic"/>
                <a:cs typeface="Calibri" panose="020F0502020204030204" pitchFamily="34" charset="0"/>
              </a:rPr>
              <a:t> </a:t>
            </a:r>
            <a:r>
              <a:rPr lang="pt-BR" sz="1600" i="1" dirty="0" err="1">
                <a:effectLst/>
                <a:latin typeface="Calibri" panose="020F0502020204030204" pitchFamily="34" charset="0"/>
                <a:ea typeface="Dutch801BT-Italic"/>
                <a:cs typeface="Calibri" panose="020F0502020204030204" pitchFamily="34" charset="0"/>
              </a:rPr>
              <a:t>name</a:t>
            </a:r>
            <a:r>
              <a:rPr lang="pt-BR" sz="1600" i="1" dirty="0">
                <a:effectLst/>
                <a:latin typeface="Calibri" panose="020F0502020204030204" pitchFamily="34" charset="0"/>
                <a:ea typeface="Dutch801BT-Italic"/>
                <a:cs typeface="Calibri" panose="020F0502020204030204" pitchFamily="34" charset="0"/>
              </a:rPr>
              <a:t>, </a:t>
            </a:r>
            <a:r>
              <a:rPr lang="pt-BR" sz="1600" i="1" dirty="0" err="1">
                <a:effectLst/>
                <a:latin typeface="Calibri" panose="020F0502020204030204" pitchFamily="34" charset="0"/>
                <a:ea typeface="Dutch801BT-Italic"/>
                <a:cs typeface="Calibri" panose="020F0502020204030204" pitchFamily="34" charset="0"/>
              </a:rPr>
              <a:t>Faculty</a:t>
            </a:r>
            <a:r>
              <a:rPr lang="pt-BR" sz="1600" i="1" dirty="0">
                <a:effectLst/>
                <a:latin typeface="Calibri" panose="020F0502020204030204" pitchFamily="34" charset="0"/>
                <a:ea typeface="Dutch801BT-Italic"/>
                <a:cs typeface="Calibri" panose="020F0502020204030204" pitchFamily="34" charset="0"/>
              </a:rPr>
              <a:t>, </a:t>
            </a:r>
            <a:r>
              <a:rPr lang="pt-BR" sz="1600" i="1" dirty="0" err="1">
                <a:effectLst/>
                <a:latin typeface="Calibri" panose="020F0502020204030204" pitchFamily="34" charset="0"/>
                <a:ea typeface="Dutch801BT-Italic"/>
                <a:cs typeface="Calibri" panose="020F0502020204030204" pitchFamily="34" charset="0"/>
              </a:rPr>
              <a:t>or</a:t>
            </a:r>
            <a:r>
              <a:rPr lang="pt-BR" sz="1600" i="1" dirty="0">
                <a:effectLst/>
                <a:latin typeface="Calibri" panose="020F0502020204030204" pitchFamily="34" charset="0"/>
                <a:ea typeface="Dutch801BT-Italic"/>
                <a:cs typeface="Calibri" panose="020F0502020204030204" pitchFamily="34" charset="0"/>
              </a:rPr>
              <a:t> </a:t>
            </a:r>
            <a:r>
              <a:rPr lang="pt-BR" sz="1600" i="1" dirty="0" err="1">
                <a:effectLst/>
                <a:latin typeface="Calibri" panose="020F0502020204030204" pitchFamily="34" charset="0"/>
                <a:ea typeface="Dutch801BT-Italic"/>
                <a:cs typeface="Calibri" panose="020F0502020204030204" pitchFamily="34" charset="0"/>
              </a:rPr>
              <a:t>Institute</a:t>
            </a:r>
            <a:r>
              <a:rPr lang="pt-BR" sz="1600" i="1" dirty="0">
                <a:effectLst/>
                <a:latin typeface="Calibri" panose="020F0502020204030204" pitchFamily="34" charset="0"/>
                <a:ea typeface="Dutch801BT-Italic"/>
                <a:cs typeface="Calibri" panose="020F0502020204030204" pitchFamily="34" charset="0"/>
              </a:rPr>
              <a:t> </a:t>
            </a:r>
            <a:r>
              <a:rPr lang="pt-BR" sz="1600" i="1" dirty="0" err="1">
                <a:effectLst/>
                <a:latin typeface="Calibri" panose="020F0502020204030204" pitchFamily="34" charset="0"/>
                <a:ea typeface="Dutch801BT-Italic"/>
                <a:cs typeface="Calibri" panose="020F0502020204030204" pitchFamily="34" charset="0"/>
              </a:rPr>
              <a:t>name</a:t>
            </a:r>
            <a:r>
              <a:rPr lang="pt-BR" sz="1600" i="1" dirty="0">
                <a:effectLst/>
                <a:latin typeface="Calibri" panose="020F0502020204030204" pitchFamily="34" charset="0"/>
                <a:ea typeface="Dutch801BT-Italic"/>
                <a:cs typeface="Calibri" panose="020F0502020204030204" pitchFamily="34" charset="0"/>
              </a:rPr>
              <a:t> - Country</a:t>
            </a:r>
            <a:r>
              <a:rPr lang="en-US" sz="1800" dirty="0">
                <a:solidFill>
                  <a:srgbClr val="0000FF"/>
                </a:solidFill>
                <a:effectLst/>
                <a:latin typeface="Calibri" panose="020F0502020204030204" pitchFamily="34" charset="0"/>
                <a:ea typeface="Dutch801BT-Roman"/>
                <a:cs typeface="Calibri" panose="020F0502020204030204" pitchFamily="34" charset="0"/>
              </a:rPr>
              <a:t> </a:t>
            </a:r>
            <a:endParaRPr lang="pt-BR" sz="1800" dirty="0">
              <a:effectLst/>
              <a:latin typeface="Calibri" panose="020F0502020204030204" pitchFamily="34" charset="0"/>
              <a:ea typeface="Lucida Sans Unicode" panose="020B0602030504020204" pitchFamily="34" charset="0"/>
              <a:cs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cxnSp>
        <p:nvCxnSpPr>
          <p:cNvPr id="170" name="Shape 170"/>
          <p:cNvCxnSpPr/>
          <p:nvPr/>
        </p:nvCxnSpPr>
        <p:spPr>
          <a:xfrm>
            <a:off x="471487" y="836612"/>
            <a:ext cx="8277224" cy="1587"/>
          </a:xfrm>
          <a:prstGeom prst="straightConnector1">
            <a:avLst/>
          </a:prstGeom>
          <a:noFill/>
          <a:ln w="9525" cap="flat" cmpd="sng">
            <a:solidFill>
              <a:srgbClr val="974806"/>
            </a:solidFill>
            <a:prstDash val="solid"/>
            <a:miter/>
            <a:headEnd type="none" w="med" len="med"/>
            <a:tailEnd type="none" w="med" len="med"/>
          </a:ln>
        </p:spPr>
      </p:cxnSp>
      <p:sp>
        <p:nvSpPr>
          <p:cNvPr id="4" name="CaixaDeTexto 3">
            <a:extLst>
              <a:ext uri="{FF2B5EF4-FFF2-40B4-BE49-F238E27FC236}">
                <a16:creationId xmlns:a16="http://schemas.microsoft.com/office/drawing/2014/main" id="{E3BCAE05-2B78-45AA-968F-53270248925D}"/>
              </a:ext>
            </a:extLst>
          </p:cNvPr>
          <p:cNvSpPr txBox="1"/>
          <p:nvPr/>
        </p:nvSpPr>
        <p:spPr>
          <a:xfrm>
            <a:off x="304021" y="1818851"/>
            <a:ext cx="8612155" cy="4031873"/>
          </a:xfrm>
          <a:prstGeom prst="rect">
            <a:avLst/>
          </a:prstGeom>
          <a:noFill/>
        </p:spPr>
        <p:txBody>
          <a:bodyPr wrap="square" rtlCol="0">
            <a:spAutoFit/>
          </a:bodyPr>
          <a:lstStyle/>
          <a:p>
            <a:pPr algn="ctr"/>
            <a:r>
              <a:rPr lang="en-US" sz="1600" b="0" i="0" u="none" strike="noStrike" cap="none" dirty="0">
                <a:solidFill>
                  <a:srgbClr val="000000"/>
                </a:solidFill>
                <a:latin typeface="Calibri"/>
                <a:ea typeface="Calibri"/>
                <a:cs typeface="Calibri"/>
                <a:sym typeface="Calibri"/>
              </a:rPr>
              <a:t>List of the most relevant references . The references should be numbered consecutively and be in accordance to APA format citation.</a:t>
            </a:r>
          </a:p>
          <a:p>
            <a:pPr algn="just"/>
            <a:endParaRPr lang="en-US" sz="1600" b="1" i="0" u="none" strike="noStrike" cap="none" dirty="0">
              <a:solidFill>
                <a:srgbClr val="000000"/>
              </a:solidFill>
              <a:latin typeface="Calibri"/>
              <a:ea typeface="Calibri"/>
              <a:cs typeface="Calibri"/>
              <a:sym typeface="Calibri"/>
            </a:endParaRPr>
          </a:p>
          <a:p>
            <a:pPr algn="just"/>
            <a:r>
              <a:rPr lang="en-US" sz="1600" b="1" i="0" u="none" strike="noStrike" cap="none" dirty="0">
                <a:solidFill>
                  <a:srgbClr val="000000"/>
                </a:solidFill>
                <a:latin typeface="Calibri"/>
                <a:ea typeface="Calibri"/>
                <a:cs typeface="Calibri"/>
                <a:sym typeface="Calibri"/>
              </a:rPr>
              <a:t>General Rule for academic papers.</a:t>
            </a:r>
          </a:p>
          <a:p>
            <a:pPr algn="just"/>
            <a:endParaRPr lang="en-US" sz="1600" b="0" i="0" u="none" strike="noStrike" cap="none" dirty="0">
              <a:solidFill>
                <a:srgbClr val="000000"/>
              </a:solidFill>
              <a:latin typeface="Calibri"/>
              <a:ea typeface="Calibri"/>
              <a:cs typeface="Calibri"/>
              <a:sym typeface="Calibri"/>
            </a:endParaRPr>
          </a:p>
          <a:p>
            <a:pPr algn="just"/>
            <a:r>
              <a:rPr lang="en-US" sz="1600" b="0" i="0" u="none" strike="noStrike" cap="none" dirty="0">
                <a:solidFill>
                  <a:srgbClr val="000000"/>
                </a:solidFill>
                <a:latin typeface="Calibri"/>
                <a:ea typeface="Calibri"/>
                <a:cs typeface="Calibri"/>
                <a:sym typeface="Calibri"/>
              </a:rPr>
              <a:t>Author’s surname, initial(s). Year of publication after the name of the authors (between parentheses). Followed by the title of the paper, name of the journal in italic, number of the edition also in italic, volume between parentheses and finally initial and final page, and, if the case, retrieved from (what website) or DOI</a:t>
            </a:r>
          </a:p>
          <a:p>
            <a:pPr algn="just"/>
            <a:endParaRPr lang="en-US" sz="1600" b="0" i="0" u="none" strike="noStrike" cap="none" dirty="0">
              <a:solidFill>
                <a:srgbClr val="000000"/>
              </a:solidFill>
              <a:latin typeface="Calibri"/>
              <a:ea typeface="Calibri"/>
              <a:cs typeface="Calibri"/>
              <a:sym typeface="Calibri"/>
            </a:endParaRPr>
          </a:p>
          <a:p>
            <a:pPr algn="just"/>
            <a:r>
              <a:rPr lang="en-US" sz="1600" b="0" i="0" u="none" strike="noStrike" cap="none" dirty="0">
                <a:solidFill>
                  <a:srgbClr val="000000"/>
                </a:solidFill>
                <a:latin typeface="Calibri"/>
                <a:ea typeface="Calibri"/>
                <a:cs typeface="Calibri"/>
                <a:sym typeface="Calibri"/>
              </a:rPr>
              <a:t>For example:</a:t>
            </a:r>
          </a:p>
          <a:p>
            <a:pPr algn="just"/>
            <a:endParaRPr lang="en-US" sz="1600" b="0" i="0" u="none" strike="noStrike" cap="none" dirty="0">
              <a:solidFill>
                <a:srgbClr val="000000"/>
              </a:solidFill>
              <a:latin typeface="Calibri"/>
              <a:ea typeface="Calibri"/>
              <a:cs typeface="Calibri"/>
              <a:sym typeface="Calibri"/>
            </a:endParaRPr>
          </a:p>
          <a:p>
            <a:pPr marL="342900" indent="-342900" algn="just">
              <a:buAutoNum type="arabicPeriod"/>
            </a:pPr>
            <a:r>
              <a:rPr lang="en-US" sz="1600" b="0" i="0" u="none" strike="noStrike" cap="none" dirty="0" err="1">
                <a:solidFill>
                  <a:srgbClr val="000000"/>
                </a:solidFill>
                <a:latin typeface="Calibri"/>
                <a:ea typeface="Calibri"/>
                <a:cs typeface="Calibri"/>
                <a:sym typeface="Calibri"/>
              </a:rPr>
              <a:t>Nikolaeva</a:t>
            </a:r>
            <a:r>
              <a:rPr lang="en-US" sz="1600" b="0" i="0" u="none" strike="noStrike" cap="none" dirty="0">
                <a:solidFill>
                  <a:srgbClr val="000000"/>
                </a:solidFill>
                <a:latin typeface="Calibri"/>
                <a:ea typeface="Calibri"/>
                <a:cs typeface="Calibri"/>
                <a:sym typeface="Calibri"/>
              </a:rPr>
              <a:t>, L.P., </a:t>
            </a:r>
            <a:r>
              <a:rPr lang="en-US" sz="1600" b="0" i="0" u="none" strike="noStrike" cap="none" dirty="0" err="1">
                <a:solidFill>
                  <a:srgbClr val="000000"/>
                </a:solidFill>
                <a:latin typeface="Calibri"/>
                <a:ea typeface="Calibri"/>
                <a:cs typeface="Calibri"/>
                <a:sym typeface="Calibri"/>
              </a:rPr>
              <a:t>Cherdantsev</a:t>
            </a:r>
            <a:r>
              <a:rPr lang="en-US" sz="1600" b="0" i="0" u="none" strike="noStrike" cap="none" dirty="0">
                <a:solidFill>
                  <a:srgbClr val="000000"/>
                </a:solidFill>
                <a:latin typeface="Calibri"/>
                <a:ea typeface="Calibri"/>
                <a:cs typeface="Calibri"/>
                <a:sym typeface="Calibri"/>
              </a:rPr>
              <a:t> DV., </a:t>
            </a:r>
            <a:r>
              <a:rPr lang="en-US" sz="1600" b="0" i="0" u="none" strike="noStrike" cap="none" dirty="0" err="1">
                <a:solidFill>
                  <a:srgbClr val="000000"/>
                </a:solidFill>
                <a:latin typeface="Calibri"/>
                <a:ea typeface="Calibri"/>
                <a:cs typeface="Calibri"/>
                <a:sym typeface="Calibri"/>
              </a:rPr>
              <a:t>Titiv</a:t>
            </a:r>
            <a:r>
              <a:rPr lang="en-US" sz="1600" b="0" i="0" u="none" strike="noStrike" cap="none" dirty="0">
                <a:solidFill>
                  <a:srgbClr val="000000"/>
                </a:solidFill>
                <a:latin typeface="Calibri"/>
                <a:ea typeface="Calibri"/>
                <a:cs typeface="Calibri"/>
                <a:sym typeface="Calibri"/>
              </a:rPr>
              <a:t> K.S. (2017). Characteristics of bone marrow stem cells in patients with complicated diabetes mellitus. </a:t>
            </a:r>
            <a:r>
              <a:rPr lang="en-US" sz="1600" b="0" i="1" u="none" strike="noStrike" cap="none" dirty="0">
                <a:solidFill>
                  <a:srgbClr val="000000"/>
                </a:solidFill>
                <a:latin typeface="Calibri"/>
                <a:ea typeface="Calibri"/>
                <a:cs typeface="Calibri"/>
                <a:sym typeface="Calibri"/>
              </a:rPr>
              <a:t>The Russian biotherapeutic journal, 16</a:t>
            </a:r>
            <a:r>
              <a:rPr lang="en-US" sz="1600" b="0" i="0" u="none" strike="noStrike" cap="none" dirty="0">
                <a:solidFill>
                  <a:srgbClr val="000000"/>
                </a:solidFill>
                <a:latin typeface="Calibri"/>
                <a:ea typeface="Calibri"/>
                <a:cs typeface="Calibri"/>
                <a:sym typeface="Calibri"/>
              </a:rPr>
              <a:t>(1): 47-50.</a:t>
            </a:r>
          </a:p>
          <a:p>
            <a:pPr algn="just"/>
            <a:endParaRPr lang="en-US" sz="1600" b="0" i="0" u="none" strike="noStrike" cap="none" dirty="0">
              <a:solidFill>
                <a:srgbClr val="000000"/>
              </a:solidFill>
              <a:latin typeface="Calibri"/>
              <a:ea typeface="Calibri"/>
              <a:cs typeface="Calibri"/>
              <a:sym typeface="Calibri"/>
            </a:endParaRPr>
          </a:p>
          <a:p>
            <a:pPr algn="just"/>
            <a:r>
              <a:rPr lang="en-US" sz="1600" b="0" i="0" u="none" strike="noStrike" cap="none" dirty="0">
                <a:solidFill>
                  <a:srgbClr val="000000"/>
                </a:solidFill>
                <a:latin typeface="Calibri"/>
                <a:ea typeface="Calibri"/>
                <a:cs typeface="Calibri"/>
                <a:sym typeface="Calibri"/>
              </a:rPr>
              <a:t>2.</a:t>
            </a:r>
          </a:p>
        </p:txBody>
      </p:sp>
      <p:sp>
        <p:nvSpPr>
          <p:cNvPr id="7" name="Shape 209">
            <a:extLst>
              <a:ext uri="{FF2B5EF4-FFF2-40B4-BE49-F238E27FC236}">
                <a16:creationId xmlns:a16="http://schemas.microsoft.com/office/drawing/2014/main" id="{B820137C-1A49-4DA8-B905-F2F83F18210F}"/>
              </a:ext>
            </a:extLst>
          </p:cNvPr>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4000" b="1" i="0" u="none" strike="noStrike" cap="none" dirty="0">
                <a:solidFill>
                  <a:srgbClr val="000000"/>
                </a:solidFill>
                <a:latin typeface="Calibri"/>
                <a:ea typeface="Calibri"/>
                <a:cs typeface="Calibri"/>
                <a:sym typeface="Calibri"/>
              </a:rPr>
              <a:t>REFERENCES</a:t>
            </a:r>
            <a:br>
              <a:rPr lang="en-US" sz="3600" b="0" i="0" u="none" strike="noStrike" cap="none" dirty="0">
                <a:solidFill>
                  <a:srgbClr val="000000"/>
                </a:solidFill>
                <a:latin typeface="Calibri"/>
                <a:ea typeface="Calibri"/>
                <a:cs typeface="Calibri"/>
                <a:sym typeface="Calibri"/>
              </a:rPr>
            </a:br>
            <a:endParaRPr lang="en-US" sz="3600" b="0" i="0" u="none" strike="noStrike" cap="none"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3605856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cxnSp>
        <p:nvCxnSpPr>
          <p:cNvPr id="170" name="Shape 170"/>
          <p:cNvCxnSpPr/>
          <p:nvPr/>
        </p:nvCxnSpPr>
        <p:spPr>
          <a:xfrm>
            <a:off x="471487" y="836612"/>
            <a:ext cx="8277224" cy="1587"/>
          </a:xfrm>
          <a:prstGeom prst="straightConnector1">
            <a:avLst/>
          </a:prstGeom>
          <a:noFill/>
          <a:ln w="9525" cap="flat" cmpd="sng">
            <a:solidFill>
              <a:srgbClr val="974806"/>
            </a:solidFill>
            <a:prstDash val="solid"/>
            <a:miter/>
            <a:headEnd type="none" w="med" len="med"/>
            <a:tailEnd type="none" w="med" len="med"/>
          </a:ln>
        </p:spPr>
      </p:cxnSp>
      <p:sp>
        <p:nvSpPr>
          <p:cNvPr id="4" name="CaixaDeTexto 3">
            <a:extLst>
              <a:ext uri="{FF2B5EF4-FFF2-40B4-BE49-F238E27FC236}">
                <a16:creationId xmlns:a16="http://schemas.microsoft.com/office/drawing/2014/main" id="{E3BCAE05-2B78-45AA-968F-53270248925D}"/>
              </a:ext>
            </a:extLst>
          </p:cNvPr>
          <p:cNvSpPr txBox="1"/>
          <p:nvPr/>
        </p:nvSpPr>
        <p:spPr>
          <a:xfrm>
            <a:off x="304021" y="1604247"/>
            <a:ext cx="8612155" cy="5686428"/>
          </a:xfrm>
          <a:prstGeom prst="rect">
            <a:avLst/>
          </a:prstGeom>
          <a:noFill/>
        </p:spPr>
        <p:txBody>
          <a:bodyPr wrap="square" rtlCol="0">
            <a:spAutoFit/>
          </a:bodyPr>
          <a:lstStyle/>
          <a:p>
            <a:pPr algn="ctr"/>
            <a:r>
              <a:rPr lang="en-US" sz="1600" b="0" i="0" u="none" strike="noStrike" cap="none" dirty="0">
                <a:solidFill>
                  <a:srgbClr val="000000"/>
                </a:solidFill>
                <a:latin typeface="Calibri"/>
                <a:ea typeface="Calibri"/>
                <a:cs typeface="Calibri"/>
                <a:sym typeface="Calibri"/>
              </a:rPr>
              <a:t>List of contents. All presentations should include mainly, but not necessarily, the following topics </a:t>
            </a:r>
            <a:r>
              <a:rPr lang="en-US" sz="1600" b="1" i="0" u="none" strike="noStrike" cap="none" dirty="0">
                <a:solidFill>
                  <a:srgbClr val="000000"/>
                </a:solidFill>
                <a:latin typeface="Calibri"/>
                <a:ea typeface="Calibri"/>
                <a:cs typeface="Calibri"/>
                <a:sym typeface="Calibri"/>
              </a:rPr>
              <a:t>(this slide may be deleted for the final version. It is just a guide to orientate the authors about the topics they should include):</a:t>
            </a:r>
          </a:p>
          <a:p>
            <a:pPr algn="ctr">
              <a:lnSpc>
                <a:spcPct val="200000"/>
              </a:lnSpc>
            </a:pPr>
            <a:endParaRPr lang="en-US" sz="1600" b="0" i="0" u="none" strike="noStrike" cap="none" dirty="0">
              <a:solidFill>
                <a:srgbClr val="000000"/>
              </a:solidFill>
              <a:latin typeface="Calibri"/>
              <a:ea typeface="Calibri"/>
              <a:cs typeface="Calibri"/>
              <a:sym typeface="Calibri"/>
            </a:endParaRPr>
          </a:p>
          <a:p>
            <a:pPr marL="285750" indent="-285750" algn="ctr">
              <a:lnSpc>
                <a:spcPct val="200000"/>
              </a:lnSpc>
              <a:buFont typeface="Wingdings" panose="05000000000000000000" pitchFamily="2" charset="2"/>
              <a:buChar char="ü"/>
            </a:pPr>
            <a:r>
              <a:rPr lang="en-US" sz="1600" b="0" i="0" u="none" strike="noStrike" cap="none" dirty="0">
                <a:solidFill>
                  <a:srgbClr val="000000"/>
                </a:solidFill>
                <a:latin typeface="Calibri"/>
                <a:ea typeface="Calibri"/>
                <a:cs typeface="Calibri"/>
                <a:sym typeface="Calibri"/>
              </a:rPr>
              <a:t> Introduction</a:t>
            </a:r>
          </a:p>
          <a:p>
            <a:pPr marL="285750" indent="-285750" algn="ctr">
              <a:lnSpc>
                <a:spcPct val="200000"/>
              </a:lnSpc>
              <a:buFont typeface="Wingdings" panose="05000000000000000000" pitchFamily="2" charset="2"/>
              <a:buChar char="ü"/>
            </a:pPr>
            <a:r>
              <a:rPr lang="en-US" sz="1600" b="0" i="0" u="none" strike="noStrike" cap="none" dirty="0">
                <a:solidFill>
                  <a:srgbClr val="000000"/>
                </a:solidFill>
                <a:latin typeface="Calibri"/>
                <a:ea typeface="Calibri"/>
                <a:cs typeface="Calibri"/>
                <a:sym typeface="Calibri"/>
              </a:rPr>
              <a:t>Background/Review of Literature</a:t>
            </a:r>
          </a:p>
          <a:p>
            <a:pPr marL="285750" indent="-285750" algn="ctr">
              <a:lnSpc>
                <a:spcPct val="200000"/>
              </a:lnSpc>
              <a:buFont typeface="Wingdings" panose="05000000000000000000" pitchFamily="2" charset="2"/>
              <a:buChar char="ü"/>
            </a:pPr>
            <a:r>
              <a:rPr lang="en-US" sz="1600" b="0" i="0" u="none" strike="noStrike" cap="none" dirty="0">
                <a:solidFill>
                  <a:srgbClr val="000000"/>
                </a:solidFill>
                <a:latin typeface="Calibri"/>
                <a:ea typeface="Calibri"/>
                <a:cs typeface="Calibri"/>
                <a:sym typeface="Calibri"/>
              </a:rPr>
              <a:t>Objective/Aim/Purpose</a:t>
            </a:r>
          </a:p>
          <a:p>
            <a:pPr marL="285750" indent="-285750" algn="ctr">
              <a:lnSpc>
                <a:spcPct val="200000"/>
              </a:lnSpc>
              <a:buFont typeface="Wingdings" panose="05000000000000000000" pitchFamily="2" charset="2"/>
              <a:buChar char="ü"/>
            </a:pPr>
            <a:r>
              <a:rPr lang="en-US" sz="1600" b="0" i="0" u="none" strike="noStrike" cap="none" dirty="0">
                <a:solidFill>
                  <a:srgbClr val="000000"/>
                </a:solidFill>
                <a:latin typeface="Calibri"/>
                <a:ea typeface="Calibri"/>
                <a:cs typeface="Calibri"/>
                <a:sym typeface="Calibri"/>
              </a:rPr>
              <a:t>Methodology</a:t>
            </a:r>
          </a:p>
          <a:p>
            <a:pPr marL="285750" indent="-285750" algn="ctr">
              <a:lnSpc>
                <a:spcPct val="200000"/>
              </a:lnSpc>
              <a:buFont typeface="Wingdings" panose="05000000000000000000" pitchFamily="2" charset="2"/>
              <a:buChar char="ü"/>
            </a:pPr>
            <a:r>
              <a:rPr lang="en-US" sz="1600" b="0" i="0" u="none" strike="noStrike" cap="none" dirty="0">
                <a:solidFill>
                  <a:srgbClr val="000000"/>
                </a:solidFill>
                <a:latin typeface="Calibri"/>
                <a:ea typeface="Calibri"/>
                <a:cs typeface="Calibri"/>
                <a:sym typeface="Calibri"/>
              </a:rPr>
              <a:t>Results and Discussion</a:t>
            </a:r>
          </a:p>
          <a:p>
            <a:pPr marL="285750" indent="-285750" algn="ctr">
              <a:lnSpc>
                <a:spcPct val="200000"/>
              </a:lnSpc>
              <a:buFont typeface="Wingdings" panose="05000000000000000000" pitchFamily="2" charset="2"/>
              <a:buChar char="ü"/>
            </a:pPr>
            <a:r>
              <a:rPr lang="en-US" sz="1600" dirty="0">
                <a:latin typeface="Calibri"/>
                <a:ea typeface="Calibri"/>
                <a:cs typeface="Calibri"/>
                <a:sym typeface="Calibri"/>
              </a:rPr>
              <a:t>Conclusions</a:t>
            </a:r>
          </a:p>
          <a:p>
            <a:pPr marL="285750" indent="-285750" algn="ctr">
              <a:lnSpc>
                <a:spcPct val="200000"/>
              </a:lnSpc>
              <a:buFont typeface="Wingdings" panose="05000000000000000000" pitchFamily="2" charset="2"/>
              <a:buChar char="ü"/>
            </a:pPr>
            <a:r>
              <a:rPr lang="en-US" sz="1600" dirty="0">
                <a:latin typeface="Calibri"/>
                <a:ea typeface="Calibri"/>
                <a:cs typeface="Calibri"/>
                <a:sym typeface="Calibri"/>
              </a:rPr>
              <a:t>Acknowledgements</a:t>
            </a:r>
          </a:p>
          <a:p>
            <a:pPr marL="285750" indent="-285750" algn="ctr">
              <a:lnSpc>
                <a:spcPct val="200000"/>
              </a:lnSpc>
              <a:buFont typeface="Wingdings" panose="05000000000000000000" pitchFamily="2" charset="2"/>
              <a:buChar char="ü"/>
            </a:pPr>
            <a:r>
              <a:rPr lang="en-US" sz="1600" b="0" i="0" u="none" strike="noStrike" cap="none" dirty="0">
                <a:solidFill>
                  <a:srgbClr val="000000"/>
                </a:solidFill>
                <a:latin typeface="Calibri"/>
                <a:ea typeface="Calibri"/>
                <a:cs typeface="Calibri"/>
                <a:sym typeface="Calibri"/>
              </a:rPr>
              <a:t>References</a:t>
            </a:r>
          </a:p>
          <a:p>
            <a:pPr algn="ctr">
              <a:lnSpc>
                <a:spcPct val="200000"/>
              </a:lnSpc>
            </a:pPr>
            <a:endParaRPr lang="en-US" sz="1600" b="0" i="0" u="none" strike="noStrike" cap="none" dirty="0">
              <a:solidFill>
                <a:srgbClr val="000000"/>
              </a:solidFill>
              <a:latin typeface="Calibri"/>
              <a:ea typeface="Calibri"/>
              <a:cs typeface="Calibri"/>
              <a:sym typeface="Calibri"/>
            </a:endParaRPr>
          </a:p>
        </p:txBody>
      </p:sp>
      <p:sp>
        <p:nvSpPr>
          <p:cNvPr id="7" name="Shape 209">
            <a:extLst>
              <a:ext uri="{FF2B5EF4-FFF2-40B4-BE49-F238E27FC236}">
                <a16:creationId xmlns:a16="http://schemas.microsoft.com/office/drawing/2014/main" id="{2CE89297-0CA9-4273-81B8-A746234FC405}"/>
              </a:ext>
            </a:extLst>
          </p:cNvPr>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lvl="0">
              <a:buSzPct val="25000"/>
            </a:pPr>
            <a:r>
              <a:rPr lang="en-US" sz="4000" b="1" i="0" u="none" strike="noStrike" cap="none" dirty="0">
                <a:solidFill>
                  <a:srgbClr val="000000"/>
                </a:solidFill>
                <a:latin typeface="Calibri"/>
                <a:ea typeface="Calibri"/>
                <a:cs typeface="Calibri"/>
                <a:sym typeface="Calibri"/>
              </a:rPr>
              <a:t>SUMMARY</a:t>
            </a:r>
            <a:br>
              <a:rPr lang="en-US" sz="3600" b="0" i="0" u="none" strike="noStrike" cap="none" dirty="0">
                <a:solidFill>
                  <a:srgbClr val="000000"/>
                </a:solidFill>
                <a:latin typeface="Calibri"/>
                <a:ea typeface="Calibri"/>
                <a:cs typeface="Calibri"/>
                <a:sym typeface="Calibri"/>
              </a:rPr>
            </a:br>
            <a:r>
              <a:rPr lang="en-US" sz="3600" b="0" i="0" u="none" strike="noStrike" cap="none" dirty="0">
                <a:solidFill>
                  <a:srgbClr val="0070C0"/>
                </a:solidFill>
                <a:latin typeface="Calibri"/>
                <a:ea typeface="Calibri"/>
                <a:cs typeface="Calibri"/>
                <a:sym typeface="Calibri"/>
              </a:rPr>
              <a:t>2024 -</a:t>
            </a:r>
            <a:r>
              <a:rPr lang="en-US" sz="3600" dirty="0">
                <a:solidFill>
                  <a:srgbClr val="0070C0"/>
                </a:solidFill>
              </a:rPr>
              <a:t> Southern Science Conference </a:t>
            </a:r>
            <a:br>
              <a:rPr lang="en-US" sz="3600" b="0" i="0" u="none" strike="noStrike" cap="none" dirty="0">
                <a:solidFill>
                  <a:srgbClr val="0070C0"/>
                </a:solidFill>
                <a:latin typeface="Calibri"/>
                <a:ea typeface="Calibri"/>
                <a:cs typeface="Calibri"/>
                <a:sym typeface="Calibri"/>
              </a:rPr>
            </a:br>
            <a:r>
              <a:rPr lang="en-US" sz="1000" b="0" i="0" u="none" strike="noStrike" cap="none" dirty="0">
                <a:solidFill>
                  <a:srgbClr val="0070C0"/>
                </a:solidFill>
                <a:latin typeface="Calibri"/>
                <a:ea typeface="Calibri"/>
                <a:cs typeface="Calibri"/>
                <a:sym typeface="Calibri"/>
              </a:rPr>
              <a:t>change by your text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Shape 207"/>
          <p:cNvSpPr txBox="1">
            <a:spLocks noGrp="1"/>
          </p:cNvSpPr>
          <p:nvPr>
            <p:ph type="body" idx="1"/>
          </p:nvPr>
        </p:nvSpPr>
        <p:spPr>
          <a:xfrm>
            <a:off x="457200" y="3478153"/>
            <a:ext cx="8229600" cy="2987961"/>
          </a:xfrm>
          <a:prstGeom prst="rect">
            <a:avLst/>
          </a:prstGeom>
          <a:noFill/>
          <a:ln>
            <a:noFill/>
          </a:ln>
        </p:spPr>
        <p:txBody>
          <a:bodyPr lIns="91425" tIns="45700" rIns="91425" bIns="45700" anchor="t" anchorCtr="0">
            <a:noAutofit/>
          </a:bodyPr>
          <a:lstStyle/>
          <a:p>
            <a:pPr marL="342900" marR="0" lvl="1" indent="-342900" algn="just" rtl="0">
              <a:lnSpc>
                <a:spcPct val="97000"/>
              </a:lnSpc>
              <a:spcBef>
                <a:spcPts val="500"/>
              </a:spcBef>
              <a:spcAft>
                <a:spcPts val="0"/>
              </a:spcAft>
              <a:buClr>
                <a:schemeClr val="dk1"/>
              </a:buClr>
              <a:buSzPct val="25000"/>
              <a:buFont typeface="Arial"/>
              <a:buNone/>
            </a:pPr>
            <a:endParaRPr lang="en-US" sz="2500" b="1" i="0" u="none" strike="noStrike" cap="none" dirty="0">
              <a:solidFill>
                <a:srgbClr val="000000"/>
              </a:solidFill>
              <a:latin typeface="Calibri"/>
              <a:ea typeface="Calibri"/>
              <a:cs typeface="Calibri"/>
              <a:sym typeface="Calibri"/>
            </a:endParaRPr>
          </a:p>
          <a:p>
            <a:pPr marL="342900" marR="0" lvl="1" indent="-342900" algn="just" rtl="0">
              <a:lnSpc>
                <a:spcPct val="200000"/>
              </a:lnSpc>
              <a:spcBef>
                <a:spcPts val="0"/>
              </a:spcBef>
              <a:spcAft>
                <a:spcPts val="0"/>
              </a:spcAft>
              <a:buClr>
                <a:srgbClr val="000000"/>
              </a:buClr>
              <a:buSzPct val="102000"/>
              <a:buFont typeface="Arial"/>
              <a:buChar char="•"/>
            </a:pPr>
            <a:r>
              <a:rPr lang="en-US" sz="1900" dirty="0">
                <a:solidFill>
                  <a:srgbClr val="000000"/>
                </a:solidFill>
              </a:rPr>
              <a:t>Information 1;</a:t>
            </a:r>
            <a:endParaRPr lang="en-US" sz="1900" b="0" i="0" u="none" strike="noStrike" cap="none" dirty="0">
              <a:solidFill>
                <a:srgbClr val="000000"/>
              </a:solidFill>
              <a:latin typeface="Calibri"/>
              <a:ea typeface="Calibri"/>
              <a:cs typeface="Calibri"/>
              <a:sym typeface="Calibri"/>
            </a:endParaRPr>
          </a:p>
          <a:p>
            <a:pPr marL="342900" marR="0" lvl="1" indent="-342900" algn="just" rtl="0">
              <a:lnSpc>
                <a:spcPct val="200000"/>
              </a:lnSpc>
              <a:spcBef>
                <a:spcPts val="0"/>
              </a:spcBef>
              <a:spcAft>
                <a:spcPts val="0"/>
              </a:spcAft>
              <a:buClr>
                <a:srgbClr val="000000"/>
              </a:buClr>
              <a:buSzPct val="102000"/>
              <a:buFont typeface="Arial"/>
              <a:buChar char="•"/>
            </a:pPr>
            <a:r>
              <a:rPr lang="en-US" sz="1900" dirty="0">
                <a:solidFill>
                  <a:srgbClr val="000000"/>
                </a:solidFill>
              </a:rPr>
              <a:t>Information 2;</a:t>
            </a:r>
            <a:endParaRPr lang="en-US" sz="1900" b="0" i="0" u="none" strike="noStrike" cap="none" dirty="0">
              <a:solidFill>
                <a:srgbClr val="000000"/>
              </a:solidFill>
              <a:latin typeface="Calibri"/>
              <a:ea typeface="Calibri"/>
              <a:cs typeface="Calibri"/>
              <a:sym typeface="Calibri"/>
            </a:endParaRPr>
          </a:p>
          <a:p>
            <a:pPr marL="342900" marR="0" lvl="1" indent="-342900" algn="just" rtl="0">
              <a:lnSpc>
                <a:spcPct val="200000"/>
              </a:lnSpc>
              <a:spcBef>
                <a:spcPts val="0"/>
              </a:spcBef>
              <a:spcAft>
                <a:spcPts val="0"/>
              </a:spcAft>
              <a:buClr>
                <a:srgbClr val="000000"/>
              </a:buClr>
              <a:buSzPct val="102000"/>
              <a:buFont typeface="Arial"/>
              <a:buChar char="•"/>
            </a:pPr>
            <a:r>
              <a:rPr lang="en-US" sz="1900" dirty="0">
                <a:solidFill>
                  <a:srgbClr val="000000"/>
                </a:solidFill>
              </a:rPr>
              <a:t>Information 3;</a:t>
            </a:r>
            <a:endParaRPr lang="en-US" sz="1900" b="0" i="0" u="none" strike="noStrike" cap="none" dirty="0">
              <a:solidFill>
                <a:srgbClr val="000000"/>
              </a:solidFill>
              <a:latin typeface="Calibri"/>
              <a:ea typeface="Calibri"/>
              <a:cs typeface="Calibri"/>
              <a:sym typeface="Calibri"/>
            </a:endParaRPr>
          </a:p>
          <a:p>
            <a:pPr marL="342900" marR="0" lvl="1" indent="-342900" algn="just" rtl="0">
              <a:lnSpc>
                <a:spcPct val="200000"/>
              </a:lnSpc>
              <a:spcBef>
                <a:spcPts val="0"/>
              </a:spcBef>
              <a:spcAft>
                <a:spcPts val="0"/>
              </a:spcAft>
              <a:buClr>
                <a:srgbClr val="000000"/>
              </a:buClr>
              <a:buSzPct val="102000"/>
              <a:buFont typeface="Arial"/>
              <a:buChar char="•"/>
            </a:pPr>
            <a:r>
              <a:rPr lang="en-US" sz="1900" dirty="0">
                <a:solidFill>
                  <a:srgbClr val="000000"/>
                </a:solidFill>
              </a:rPr>
              <a:t>Information 4;</a:t>
            </a:r>
            <a:endParaRPr lang="en-US" sz="1900" b="0" i="0" u="none" strike="noStrike" cap="none" dirty="0">
              <a:solidFill>
                <a:srgbClr val="000000"/>
              </a:solidFill>
              <a:latin typeface="Calibri"/>
              <a:ea typeface="Calibri"/>
              <a:cs typeface="Calibri"/>
              <a:sym typeface="Calibri"/>
            </a:endParaRPr>
          </a:p>
          <a:p>
            <a:pPr marL="342900" marR="0" lvl="1" indent="-342900" algn="just" rtl="0">
              <a:lnSpc>
                <a:spcPct val="100000"/>
              </a:lnSpc>
              <a:spcBef>
                <a:spcPts val="500"/>
              </a:spcBef>
              <a:spcAft>
                <a:spcPts val="0"/>
              </a:spcAft>
              <a:buClr>
                <a:schemeClr val="dk1"/>
              </a:buClr>
              <a:buSzPct val="25000"/>
              <a:buFont typeface="Arial"/>
              <a:buNone/>
            </a:pPr>
            <a:endParaRPr sz="2500" b="1" i="0" u="none" strike="noStrike" cap="none" dirty="0">
              <a:solidFill>
                <a:srgbClr val="000000"/>
              </a:solidFill>
              <a:latin typeface="Calibri"/>
              <a:ea typeface="Calibri"/>
              <a:cs typeface="Calibri"/>
              <a:sym typeface="Calibri"/>
            </a:endParaRPr>
          </a:p>
          <a:p>
            <a:pPr marL="342900" marR="0" lvl="1" indent="-342900" algn="just" rtl="0">
              <a:lnSpc>
                <a:spcPct val="97000"/>
              </a:lnSpc>
              <a:spcBef>
                <a:spcPts val="500"/>
              </a:spcBef>
              <a:spcAft>
                <a:spcPts val="0"/>
              </a:spcAft>
              <a:buClr>
                <a:schemeClr val="dk1"/>
              </a:buClr>
              <a:buSzPct val="25000"/>
              <a:buFont typeface="Arial"/>
              <a:buNone/>
            </a:pPr>
            <a:endParaRPr sz="2500" b="0" i="0" u="none" strike="noStrike" cap="none" dirty="0">
              <a:solidFill>
                <a:srgbClr val="000000"/>
              </a:solidFill>
              <a:latin typeface="Calibri"/>
              <a:ea typeface="Calibri"/>
              <a:cs typeface="Calibri"/>
              <a:sym typeface="Calibri"/>
            </a:endParaRPr>
          </a:p>
          <a:p>
            <a:pPr marL="342900" marR="0" lvl="0" indent="-139700" algn="l" rtl="0">
              <a:spcBef>
                <a:spcPts val="640"/>
              </a:spcBef>
              <a:spcAft>
                <a:spcPts val="0"/>
              </a:spcAft>
              <a:buClr>
                <a:schemeClr val="dk1"/>
              </a:buClr>
              <a:buSzPct val="100000"/>
              <a:buFont typeface="Arial"/>
              <a:buNone/>
            </a:pPr>
            <a:endParaRPr sz="2500" b="0" i="0" u="none" strike="noStrike" cap="none" dirty="0">
              <a:solidFill>
                <a:srgbClr val="000000"/>
              </a:solidFill>
              <a:latin typeface="Calibri"/>
              <a:ea typeface="Calibri"/>
              <a:cs typeface="Calibri"/>
              <a:sym typeface="Calibri"/>
            </a:endParaRPr>
          </a:p>
        </p:txBody>
      </p:sp>
      <p:sp>
        <p:nvSpPr>
          <p:cNvPr id="209" name="Shape 209"/>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4000" b="1" i="0" u="none" strike="noStrike" cap="none" dirty="0">
                <a:solidFill>
                  <a:srgbClr val="000000"/>
                </a:solidFill>
                <a:latin typeface="Calibri"/>
                <a:ea typeface="Calibri"/>
                <a:cs typeface="Calibri"/>
                <a:sym typeface="Calibri"/>
              </a:rPr>
              <a:t>INTRODUCTION</a:t>
            </a:r>
            <a:br>
              <a:rPr lang="en-US" sz="3600" b="0" i="0" u="none" strike="noStrike" cap="none" dirty="0">
                <a:solidFill>
                  <a:srgbClr val="000000"/>
                </a:solidFill>
                <a:latin typeface="Calibri"/>
                <a:ea typeface="Calibri"/>
                <a:cs typeface="Calibri"/>
                <a:sym typeface="Calibri"/>
              </a:rPr>
            </a:br>
            <a:endParaRPr lang="en-US" sz="3600" b="0" i="0" u="none" strike="noStrike" cap="none" dirty="0">
              <a:solidFill>
                <a:srgbClr val="000000"/>
              </a:solidFill>
              <a:latin typeface="Calibri"/>
              <a:ea typeface="Calibri"/>
              <a:cs typeface="Calibri"/>
              <a:sym typeface="Calibri"/>
            </a:endParaRPr>
          </a:p>
        </p:txBody>
      </p:sp>
      <p:cxnSp>
        <p:nvCxnSpPr>
          <p:cNvPr id="212" name="Shape 212"/>
          <p:cNvCxnSpPr/>
          <p:nvPr/>
        </p:nvCxnSpPr>
        <p:spPr>
          <a:xfrm>
            <a:off x="714375" y="844550"/>
            <a:ext cx="7715249" cy="1587"/>
          </a:xfrm>
          <a:prstGeom prst="straightConnector1">
            <a:avLst/>
          </a:prstGeom>
          <a:noFill/>
          <a:ln w="9525" cap="flat" cmpd="sng">
            <a:solidFill>
              <a:srgbClr val="974806"/>
            </a:solidFill>
            <a:prstDash val="solid"/>
            <a:miter/>
            <a:headEnd type="none" w="med" len="med"/>
            <a:tailEnd type="none" w="med" len="med"/>
          </a:ln>
        </p:spPr>
      </p:cxnSp>
      <p:sp>
        <p:nvSpPr>
          <p:cNvPr id="215" name="Shape 215"/>
          <p:cNvSpPr txBox="1"/>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a:solidFill>
                  <a:srgbClr val="888888"/>
                </a:solidFill>
                <a:latin typeface="Calibri"/>
                <a:ea typeface="Calibri"/>
                <a:cs typeface="Calibri"/>
                <a:sym typeface="Calibri"/>
              </a:rPr>
              <a:t>3</a:t>
            </a:fld>
            <a:endParaRPr lang="en-US" sz="1200" b="0" i="0" u="none">
              <a:solidFill>
                <a:srgbClr val="888888"/>
              </a:solidFill>
              <a:latin typeface="Calibri"/>
              <a:ea typeface="Calibri"/>
              <a:cs typeface="Calibri"/>
              <a:sym typeface="Calibri"/>
            </a:endParaRPr>
          </a:p>
        </p:txBody>
      </p:sp>
      <p:sp>
        <p:nvSpPr>
          <p:cNvPr id="2" name="CaixaDeTexto 1">
            <a:extLst>
              <a:ext uri="{FF2B5EF4-FFF2-40B4-BE49-F238E27FC236}">
                <a16:creationId xmlns:a16="http://schemas.microsoft.com/office/drawing/2014/main" id="{921728AB-D061-4352-8753-94049389A2F6}"/>
              </a:ext>
            </a:extLst>
          </p:cNvPr>
          <p:cNvSpPr txBox="1"/>
          <p:nvPr/>
        </p:nvSpPr>
        <p:spPr>
          <a:xfrm>
            <a:off x="265921" y="1416050"/>
            <a:ext cx="8612155" cy="2062103"/>
          </a:xfrm>
          <a:prstGeom prst="rect">
            <a:avLst/>
          </a:prstGeom>
          <a:noFill/>
        </p:spPr>
        <p:txBody>
          <a:bodyPr wrap="square" rtlCol="0">
            <a:spAutoFit/>
          </a:bodyPr>
          <a:lstStyle/>
          <a:p>
            <a:pPr algn="ctr"/>
            <a:endParaRPr lang="en-US" sz="1600" b="0" i="0" u="none" strike="noStrike" cap="none" dirty="0">
              <a:solidFill>
                <a:srgbClr val="000000"/>
              </a:solidFill>
              <a:latin typeface="Calibri"/>
              <a:ea typeface="Calibri"/>
              <a:cs typeface="Calibri"/>
              <a:sym typeface="Calibri"/>
            </a:endParaRPr>
          </a:p>
          <a:p>
            <a:pPr algn="ctr"/>
            <a:r>
              <a:rPr lang="en-US" sz="1600" b="0" i="0" u="none" strike="noStrike" cap="none" dirty="0">
                <a:solidFill>
                  <a:srgbClr val="000000"/>
                </a:solidFill>
                <a:latin typeface="Calibri"/>
                <a:ea typeface="Calibri"/>
                <a:cs typeface="Calibri"/>
                <a:sym typeface="Calibri"/>
              </a:rPr>
              <a:t>The introduction must clearly state the problem, the reason for doing the work, the hypotheses or theoretical predictions under consideration, and the essential background. It should not contain equations or mathematical notation. A brief survey of the relevant literature so that a non-specialist reader could understand the significance of the presented results. </a:t>
            </a:r>
          </a:p>
          <a:p>
            <a:pPr algn="ctr"/>
            <a:endParaRPr lang="en-US" sz="1600" dirty="0">
              <a:latin typeface="Calibri"/>
              <a:ea typeface="Calibri"/>
              <a:cs typeface="Calibri"/>
              <a:sym typeface="Calibri"/>
            </a:endParaRPr>
          </a:p>
          <a:p>
            <a:pPr algn="ctr"/>
            <a:r>
              <a:rPr lang="en-US" sz="1600" b="0" i="0" u="none" strike="noStrike" cap="none" dirty="0">
                <a:solidFill>
                  <a:srgbClr val="000000"/>
                </a:solidFill>
                <a:latin typeface="Calibri"/>
                <a:ea typeface="Calibri"/>
                <a:cs typeface="Calibri"/>
                <a:sym typeface="Calibri"/>
              </a:rPr>
              <a:t>Use small sentences and bullets to point out all relevant information. Avoid using long texts in any of the sections of this presentation.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Shape 207"/>
          <p:cNvSpPr txBox="1">
            <a:spLocks noGrp="1"/>
          </p:cNvSpPr>
          <p:nvPr>
            <p:ph type="body" idx="1"/>
          </p:nvPr>
        </p:nvSpPr>
        <p:spPr>
          <a:xfrm>
            <a:off x="457200" y="3478153"/>
            <a:ext cx="8229600" cy="2987961"/>
          </a:xfrm>
          <a:prstGeom prst="rect">
            <a:avLst/>
          </a:prstGeom>
          <a:noFill/>
          <a:ln>
            <a:noFill/>
          </a:ln>
        </p:spPr>
        <p:txBody>
          <a:bodyPr lIns="91425" tIns="45700" rIns="91425" bIns="45700" anchor="t" anchorCtr="0">
            <a:noAutofit/>
          </a:bodyPr>
          <a:lstStyle/>
          <a:p>
            <a:pPr marL="342900" marR="0" lvl="1" indent="-342900" algn="just" rtl="0">
              <a:lnSpc>
                <a:spcPct val="97000"/>
              </a:lnSpc>
              <a:spcBef>
                <a:spcPts val="500"/>
              </a:spcBef>
              <a:spcAft>
                <a:spcPts val="0"/>
              </a:spcAft>
              <a:buClr>
                <a:schemeClr val="dk1"/>
              </a:buClr>
              <a:buSzPct val="25000"/>
              <a:buFont typeface="Arial"/>
              <a:buNone/>
            </a:pPr>
            <a:endParaRPr lang="en-US" sz="2500" b="1" i="0" u="none" strike="noStrike" cap="none" dirty="0">
              <a:solidFill>
                <a:srgbClr val="000000"/>
              </a:solidFill>
              <a:latin typeface="Calibri"/>
              <a:ea typeface="Calibri"/>
              <a:cs typeface="Calibri"/>
              <a:sym typeface="Calibri"/>
            </a:endParaRPr>
          </a:p>
          <a:p>
            <a:pPr marL="342900" marR="0" lvl="1" indent="-342900" algn="just" rtl="0">
              <a:lnSpc>
                <a:spcPct val="200000"/>
              </a:lnSpc>
              <a:spcBef>
                <a:spcPts val="0"/>
              </a:spcBef>
              <a:spcAft>
                <a:spcPts val="0"/>
              </a:spcAft>
              <a:buClr>
                <a:srgbClr val="000000"/>
              </a:buClr>
              <a:buSzPct val="102000"/>
              <a:buFont typeface="Arial"/>
              <a:buChar char="•"/>
            </a:pPr>
            <a:r>
              <a:rPr lang="en-US" sz="1900" dirty="0">
                <a:solidFill>
                  <a:srgbClr val="000000"/>
                </a:solidFill>
              </a:rPr>
              <a:t>Information 1;</a:t>
            </a:r>
            <a:endParaRPr lang="en-US" sz="1900" b="0" i="0" u="none" strike="noStrike" cap="none" dirty="0">
              <a:solidFill>
                <a:srgbClr val="000000"/>
              </a:solidFill>
              <a:latin typeface="Calibri"/>
              <a:ea typeface="Calibri"/>
              <a:cs typeface="Calibri"/>
              <a:sym typeface="Calibri"/>
            </a:endParaRPr>
          </a:p>
          <a:p>
            <a:pPr marL="342900" marR="0" lvl="1" indent="-342900" algn="just" rtl="0">
              <a:lnSpc>
                <a:spcPct val="200000"/>
              </a:lnSpc>
              <a:spcBef>
                <a:spcPts val="0"/>
              </a:spcBef>
              <a:spcAft>
                <a:spcPts val="0"/>
              </a:spcAft>
              <a:buClr>
                <a:srgbClr val="000000"/>
              </a:buClr>
              <a:buSzPct val="102000"/>
              <a:buFont typeface="Arial"/>
              <a:buChar char="•"/>
            </a:pPr>
            <a:r>
              <a:rPr lang="en-US" sz="1900" dirty="0">
                <a:solidFill>
                  <a:srgbClr val="000000"/>
                </a:solidFill>
              </a:rPr>
              <a:t>Information 2;</a:t>
            </a:r>
            <a:endParaRPr lang="en-US" sz="1900" b="0" i="0" u="none" strike="noStrike" cap="none" dirty="0">
              <a:solidFill>
                <a:srgbClr val="000000"/>
              </a:solidFill>
              <a:latin typeface="Calibri"/>
              <a:ea typeface="Calibri"/>
              <a:cs typeface="Calibri"/>
              <a:sym typeface="Calibri"/>
            </a:endParaRPr>
          </a:p>
          <a:p>
            <a:pPr marL="342900" marR="0" lvl="1" indent="-342900" algn="just" rtl="0">
              <a:lnSpc>
                <a:spcPct val="200000"/>
              </a:lnSpc>
              <a:spcBef>
                <a:spcPts val="0"/>
              </a:spcBef>
              <a:spcAft>
                <a:spcPts val="0"/>
              </a:spcAft>
              <a:buClr>
                <a:srgbClr val="000000"/>
              </a:buClr>
              <a:buSzPct val="102000"/>
              <a:buFont typeface="Arial"/>
              <a:buChar char="•"/>
            </a:pPr>
            <a:r>
              <a:rPr lang="en-US" sz="1900" dirty="0">
                <a:solidFill>
                  <a:srgbClr val="000000"/>
                </a:solidFill>
              </a:rPr>
              <a:t>Information 3;</a:t>
            </a:r>
            <a:endParaRPr lang="en-US" sz="1900" b="0" i="0" u="none" strike="noStrike" cap="none" dirty="0">
              <a:solidFill>
                <a:srgbClr val="000000"/>
              </a:solidFill>
              <a:latin typeface="Calibri"/>
              <a:ea typeface="Calibri"/>
              <a:cs typeface="Calibri"/>
              <a:sym typeface="Calibri"/>
            </a:endParaRPr>
          </a:p>
          <a:p>
            <a:pPr marL="342900" marR="0" lvl="1" indent="-342900" algn="just" rtl="0">
              <a:lnSpc>
                <a:spcPct val="200000"/>
              </a:lnSpc>
              <a:spcBef>
                <a:spcPts val="0"/>
              </a:spcBef>
              <a:spcAft>
                <a:spcPts val="0"/>
              </a:spcAft>
              <a:buClr>
                <a:srgbClr val="000000"/>
              </a:buClr>
              <a:buSzPct val="102000"/>
              <a:buFont typeface="Arial"/>
              <a:buChar char="•"/>
            </a:pPr>
            <a:r>
              <a:rPr lang="en-US" sz="1900" dirty="0">
                <a:solidFill>
                  <a:srgbClr val="000000"/>
                </a:solidFill>
              </a:rPr>
              <a:t>Information 4;</a:t>
            </a:r>
            <a:endParaRPr lang="en-US" sz="1900" b="0" i="0" u="none" strike="noStrike" cap="none" dirty="0">
              <a:solidFill>
                <a:srgbClr val="000000"/>
              </a:solidFill>
              <a:latin typeface="Calibri"/>
              <a:ea typeface="Calibri"/>
              <a:cs typeface="Calibri"/>
              <a:sym typeface="Calibri"/>
            </a:endParaRPr>
          </a:p>
          <a:p>
            <a:pPr marL="342900" marR="0" lvl="1" indent="-342900" algn="just" rtl="0">
              <a:lnSpc>
                <a:spcPct val="100000"/>
              </a:lnSpc>
              <a:spcBef>
                <a:spcPts val="500"/>
              </a:spcBef>
              <a:spcAft>
                <a:spcPts val="0"/>
              </a:spcAft>
              <a:buClr>
                <a:schemeClr val="dk1"/>
              </a:buClr>
              <a:buSzPct val="25000"/>
              <a:buFont typeface="Arial"/>
              <a:buNone/>
            </a:pPr>
            <a:endParaRPr sz="2500" b="1" i="0" u="none" strike="noStrike" cap="none" dirty="0">
              <a:solidFill>
                <a:srgbClr val="000000"/>
              </a:solidFill>
              <a:latin typeface="Calibri"/>
              <a:ea typeface="Calibri"/>
              <a:cs typeface="Calibri"/>
              <a:sym typeface="Calibri"/>
            </a:endParaRPr>
          </a:p>
          <a:p>
            <a:pPr marL="342900" marR="0" lvl="1" indent="-342900" algn="just" rtl="0">
              <a:lnSpc>
                <a:spcPct val="97000"/>
              </a:lnSpc>
              <a:spcBef>
                <a:spcPts val="500"/>
              </a:spcBef>
              <a:spcAft>
                <a:spcPts val="0"/>
              </a:spcAft>
              <a:buClr>
                <a:schemeClr val="dk1"/>
              </a:buClr>
              <a:buSzPct val="25000"/>
              <a:buFont typeface="Arial"/>
              <a:buNone/>
            </a:pPr>
            <a:endParaRPr sz="2500" b="0" i="0" u="none" strike="noStrike" cap="none" dirty="0">
              <a:solidFill>
                <a:srgbClr val="000000"/>
              </a:solidFill>
              <a:latin typeface="Calibri"/>
              <a:ea typeface="Calibri"/>
              <a:cs typeface="Calibri"/>
              <a:sym typeface="Calibri"/>
            </a:endParaRPr>
          </a:p>
          <a:p>
            <a:pPr marL="342900" marR="0" lvl="0" indent="-139700" algn="l" rtl="0">
              <a:spcBef>
                <a:spcPts val="640"/>
              </a:spcBef>
              <a:spcAft>
                <a:spcPts val="0"/>
              </a:spcAft>
              <a:buClr>
                <a:schemeClr val="dk1"/>
              </a:buClr>
              <a:buSzPct val="100000"/>
              <a:buFont typeface="Arial"/>
              <a:buNone/>
            </a:pPr>
            <a:endParaRPr sz="2500" b="0" i="0" u="none" strike="noStrike" cap="none" dirty="0">
              <a:solidFill>
                <a:srgbClr val="000000"/>
              </a:solidFill>
              <a:latin typeface="Calibri"/>
              <a:ea typeface="Calibri"/>
              <a:cs typeface="Calibri"/>
              <a:sym typeface="Calibri"/>
            </a:endParaRPr>
          </a:p>
        </p:txBody>
      </p:sp>
      <p:sp>
        <p:nvSpPr>
          <p:cNvPr id="209" name="Shape 209"/>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4000" b="1" i="0" u="none" strike="noStrike" cap="none" dirty="0">
                <a:solidFill>
                  <a:srgbClr val="000000"/>
                </a:solidFill>
                <a:latin typeface="Calibri"/>
                <a:ea typeface="Calibri"/>
                <a:cs typeface="Calibri"/>
                <a:sym typeface="Calibri"/>
              </a:rPr>
              <a:t>BACKGROUND</a:t>
            </a:r>
            <a:br>
              <a:rPr lang="en-US" sz="3600" b="0" i="0" u="none" strike="noStrike" cap="none" dirty="0">
                <a:solidFill>
                  <a:srgbClr val="000000"/>
                </a:solidFill>
                <a:latin typeface="Calibri"/>
                <a:ea typeface="Calibri"/>
                <a:cs typeface="Calibri"/>
                <a:sym typeface="Calibri"/>
              </a:rPr>
            </a:br>
            <a:endParaRPr lang="en-US" sz="3600" b="0" i="0" u="none" strike="noStrike" cap="none" dirty="0">
              <a:solidFill>
                <a:srgbClr val="000000"/>
              </a:solidFill>
              <a:latin typeface="Calibri"/>
              <a:ea typeface="Calibri"/>
              <a:cs typeface="Calibri"/>
              <a:sym typeface="Calibri"/>
            </a:endParaRPr>
          </a:p>
        </p:txBody>
      </p:sp>
      <p:cxnSp>
        <p:nvCxnSpPr>
          <p:cNvPr id="212" name="Shape 212"/>
          <p:cNvCxnSpPr/>
          <p:nvPr/>
        </p:nvCxnSpPr>
        <p:spPr>
          <a:xfrm>
            <a:off x="714375" y="844550"/>
            <a:ext cx="7715249" cy="1587"/>
          </a:xfrm>
          <a:prstGeom prst="straightConnector1">
            <a:avLst/>
          </a:prstGeom>
          <a:noFill/>
          <a:ln w="9525" cap="flat" cmpd="sng">
            <a:solidFill>
              <a:srgbClr val="974806"/>
            </a:solidFill>
            <a:prstDash val="solid"/>
            <a:miter/>
            <a:headEnd type="none" w="med" len="med"/>
            <a:tailEnd type="none" w="med" len="med"/>
          </a:ln>
        </p:spPr>
      </p:cxnSp>
      <p:sp>
        <p:nvSpPr>
          <p:cNvPr id="215" name="Shape 215"/>
          <p:cNvSpPr txBox="1"/>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a:solidFill>
                  <a:srgbClr val="888888"/>
                </a:solidFill>
                <a:latin typeface="Calibri"/>
                <a:ea typeface="Calibri"/>
                <a:cs typeface="Calibri"/>
                <a:sym typeface="Calibri"/>
              </a:rPr>
              <a:t>4</a:t>
            </a:fld>
            <a:endParaRPr lang="en-US" sz="1200" b="0" i="0" u="none">
              <a:solidFill>
                <a:srgbClr val="888888"/>
              </a:solidFill>
              <a:latin typeface="Calibri"/>
              <a:ea typeface="Calibri"/>
              <a:cs typeface="Calibri"/>
              <a:sym typeface="Calibri"/>
            </a:endParaRPr>
          </a:p>
        </p:txBody>
      </p:sp>
      <p:sp>
        <p:nvSpPr>
          <p:cNvPr id="2" name="CaixaDeTexto 1">
            <a:extLst>
              <a:ext uri="{FF2B5EF4-FFF2-40B4-BE49-F238E27FC236}">
                <a16:creationId xmlns:a16="http://schemas.microsoft.com/office/drawing/2014/main" id="{921728AB-D061-4352-8753-94049389A2F6}"/>
              </a:ext>
            </a:extLst>
          </p:cNvPr>
          <p:cNvSpPr txBox="1"/>
          <p:nvPr/>
        </p:nvSpPr>
        <p:spPr>
          <a:xfrm>
            <a:off x="265921" y="1416050"/>
            <a:ext cx="8612155" cy="1815882"/>
          </a:xfrm>
          <a:prstGeom prst="rect">
            <a:avLst/>
          </a:prstGeom>
          <a:noFill/>
        </p:spPr>
        <p:txBody>
          <a:bodyPr wrap="square" rtlCol="0">
            <a:spAutoFit/>
          </a:bodyPr>
          <a:lstStyle/>
          <a:p>
            <a:pPr algn="ctr"/>
            <a:endParaRPr lang="en-US" sz="1600" b="0" i="0" u="none" strike="noStrike" cap="none" dirty="0">
              <a:solidFill>
                <a:srgbClr val="000000"/>
              </a:solidFill>
              <a:latin typeface="Calibri"/>
              <a:ea typeface="Calibri"/>
              <a:cs typeface="Calibri"/>
              <a:sym typeface="Calibri"/>
            </a:endParaRPr>
          </a:p>
          <a:p>
            <a:pPr algn="ctr"/>
            <a:r>
              <a:rPr lang="en-US" sz="1600" b="0" i="0" u="none" strike="noStrike" cap="none" dirty="0">
                <a:solidFill>
                  <a:srgbClr val="000000"/>
                </a:solidFill>
                <a:latin typeface="Calibri"/>
                <a:ea typeface="Calibri"/>
                <a:cs typeface="Calibri"/>
                <a:sym typeface="Calibri"/>
              </a:rPr>
              <a:t>If necessary, describe some relevant information regarding the background/review of literature. This topic is not mandatory once many authors already add this kind of information in the introduction. Be concise.  </a:t>
            </a:r>
          </a:p>
          <a:p>
            <a:pPr algn="ctr"/>
            <a:endParaRPr lang="en-US" sz="1600" dirty="0">
              <a:latin typeface="Calibri"/>
              <a:ea typeface="Calibri"/>
              <a:cs typeface="Calibri"/>
              <a:sym typeface="Calibri"/>
            </a:endParaRPr>
          </a:p>
          <a:p>
            <a:pPr algn="ctr"/>
            <a:r>
              <a:rPr lang="en-US" sz="1600" b="0" i="0" u="none" strike="noStrike" cap="none" dirty="0">
                <a:solidFill>
                  <a:srgbClr val="000000"/>
                </a:solidFill>
                <a:latin typeface="Calibri"/>
                <a:ea typeface="Calibri"/>
                <a:cs typeface="Calibri"/>
                <a:sym typeface="Calibri"/>
              </a:rPr>
              <a:t>Use small sentences and bullets to point out all relevant information. Avoid using long texts in any of the sections of this presentation. </a:t>
            </a:r>
          </a:p>
        </p:txBody>
      </p:sp>
    </p:spTree>
    <p:extLst>
      <p:ext uri="{BB962C8B-B14F-4D97-AF65-F5344CB8AC3E}">
        <p14:creationId xmlns:p14="http://schemas.microsoft.com/office/powerpoint/2010/main" val="201706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6" name="Shape 236"/>
          <p:cNvSpPr txBox="1">
            <a:spLocks noGrp="1"/>
          </p:cNvSpPr>
          <p:nvPr>
            <p:ph type="body" idx="1"/>
          </p:nvPr>
        </p:nvSpPr>
        <p:spPr>
          <a:xfrm>
            <a:off x="257173" y="1651161"/>
            <a:ext cx="8569325" cy="1581150"/>
          </a:xfrm>
          <a:prstGeom prst="rect">
            <a:avLst/>
          </a:prstGeom>
          <a:noFill/>
          <a:ln>
            <a:noFill/>
          </a:ln>
        </p:spPr>
        <p:txBody>
          <a:bodyPr lIns="91425" tIns="45700" rIns="91425" bIns="45700" anchor="t" anchorCtr="0">
            <a:noAutofit/>
          </a:bodyPr>
          <a:lstStyle/>
          <a:p>
            <a:pPr marL="0" marR="0" lvl="0" indent="0" algn="ctr" rtl="0">
              <a:lnSpc>
                <a:spcPct val="200000"/>
              </a:lnSpc>
              <a:spcBef>
                <a:spcPts val="0"/>
              </a:spcBef>
              <a:spcAft>
                <a:spcPts val="0"/>
              </a:spcAft>
              <a:buClr>
                <a:schemeClr val="dk1"/>
              </a:buClr>
              <a:buSzPct val="25000"/>
              <a:buFont typeface="Arial"/>
              <a:buNone/>
            </a:pPr>
            <a:r>
              <a:rPr lang="en-US" sz="800" b="0" i="0" u="none" strike="noStrike" cap="none" dirty="0">
                <a:solidFill>
                  <a:srgbClr val="000000"/>
                </a:solidFill>
                <a:latin typeface="Calibri"/>
                <a:ea typeface="Calibri"/>
                <a:cs typeface="Calibri"/>
                <a:sym typeface="Calibri"/>
              </a:rPr>
              <a:t>	</a:t>
            </a:r>
            <a:r>
              <a:rPr lang="en-US" sz="2000" b="0" i="0" u="none" strike="noStrike" cap="none" dirty="0">
                <a:solidFill>
                  <a:srgbClr val="000000"/>
                </a:solidFill>
                <a:latin typeface="Calibri"/>
                <a:ea typeface="Calibri"/>
                <a:cs typeface="Calibri"/>
                <a:sym typeface="Calibri"/>
              </a:rPr>
              <a:t>This slide should clearly describe the aim of the study.</a:t>
            </a:r>
          </a:p>
          <a:p>
            <a:pPr marL="0" marR="0" lvl="0" indent="0" algn="ctr" rtl="0">
              <a:lnSpc>
                <a:spcPct val="200000"/>
              </a:lnSpc>
              <a:spcBef>
                <a:spcPts val="0"/>
              </a:spcBef>
              <a:spcAft>
                <a:spcPts val="0"/>
              </a:spcAft>
              <a:buClr>
                <a:schemeClr val="dk1"/>
              </a:buClr>
              <a:buSzPct val="25000"/>
              <a:buFont typeface="Arial"/>
              <a:buNone/>
            </a:pPr>
            <a:r>
              <a:rPr lang="en-US" sz="2000" dirty="0">
                <a:solidFill>
                  <a:srgbClr val="000000"/>
                </a:solidFill>
              </a:rPr>
              <a:t>Usually, one sentence is enough to point out the purpose of the study. </a:t>
            </a:r>
            <a:r>
              <a:rPr lang="en-US" sz="2000" b="0" i="0" u="none" strike="noStrike" cap="none" dirty="0">
                <a:solidFill>
                  <a:srgbClr val="000000"/>
                </a:solidFill>
                <a:latin typeface="Calibri"/>
                <a:ea typeface="Calibri"/>
                <a:cs typeface="Calibri"/>
                <a:sym typeface="Calibri"/>
              </a:rPr>
              <a:t> </a:t>
            </a:r>
          </a:p>
          <a:p>
            <a:pPr marL="342900" marR="0" lvl="0" indent="-139700" algn="l" rtl="0">
              <a:spcBef>
                <a:spcPts val="640"/>
              </a:spcBef>
              <a:spcAft>
                <a:spcPts val="0"/>
              </a:spcAft>
              <a:buClr>
                <a:schemeClr val="dk1"/>
              </a:buClr>
              <a:buSzPct val="100000"/>
              <a:buFont typeface="Arial"/>
              <a:buNone/>
            </a:pPr>
            <a:endParaRPr sz="2000" b="0" i="0" u="none" strike="noStrike" cap="none" dirty="0">
              <a:solidFill>
                <a:srgbClr val="000000"/>
              </a:solidFill>
              <a:latin typeface="Calibri"/>
              <a:ea typeface="Calibri"/>
              <a:cs typeface="Calibri"/>
              <a:sym typeface="Calibri"/>
            </a:endParaRPr>
          </a:p>
        </p:txBody>
      </p:sp>
      <p:cxnSp>
        <p:nvCxnSpPr>
          <p:cNvPr id="239" name="Shape 239"/>
          <p:cNvCxnSpPr/>
          <p:nvPr/>
        </p:nvCxnSpPr>
        <p:spPr>
          <a:xfrm>
            <a:off x="684212" y="981075"/>
            <a:ext cx="7715249" cy="1587"/>
          </a:xfrm>
          <a:prstGeom prst="straightConnector1">
            <a:avLst/>
          </a:prstGeom>
          <a:noFill/>
          <a:ln w="9525" cap="flat" cmpd="sng">
            <a:solidFill>
              <a:srgbClr val="974806"/>
            </a:solidFill>
            <a:prstDash val="solid"/>
            <a:miter/>
            <a:headEnd type="none" w="med" len="med"/>
            <a:tailEnd type="none" w="med" len="med"/>
          </a:ln>
        </p:spPr>
      </p:cxnSp>
      <p:sp>
        <p:nvSpPr>
          <p:cNvPr id="240" name="Shape 240"/>
          <p:cNvSpPr txBox="1"/>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a:solidFill>
                  <a:srgbClr val="888888"/>
                </a:solidFill>
                <a:latin typeface="Calibri"/>
                <a:ea typeface="Calibri"/>
                <a:cs typeface="Calibri"/>
                <a:sym typeface="Calibri"/>
              </a:rPr>
              <a:t>5</a:t>
            </a:fld>
            <a:endParaRPr lang="en-US" sz="1200" b="0" i="0" u="none">
              <a:solidFill>
                <a:srgbClr val="888888"/>
              </a:solidFill>
              <a:latin typeface="Calibri"/>
              <a:ea typeface="Calibri"/>
              <a:cs typeface="Calibri"/>
              <a:sym typeface="Calibri"/>
            </a:endParaRPr>
          </a:p>
        </p:txBody>
      </p:sp>
      <p:sp>
        <p:nvSpPr>
          <p:cNvPr id="10" name="Shape 209">
            <a:extLst>
              <a:ext uri="{FF2B5EF4-FFF2-40B4-BE49-F238E27FC236}">
                <a16:creationId xmlns:a16="http://schemas.microsoft.com/office/drawing/2014/main" id="{456B5EA9-35BE-4261-A612-790FA17C0AE3}"/>
              </a:ext>
            </a:extLst>
          </p:cNvPr>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4000" b="1" i="0" u="none" strike="noStrike" cap="none" dirty="0">
                <a:solidFill>
                  <a:srgbClr val="000000"/>
                </a:solidFill>
                <a:latin typeface="Calibri"/>
                <a:ea typeface="Calibri"/>
                <a:cs typeface="Calibri"/>
                <a:sym typeface="Calibri"/>
              </a:rPr>
              <a:t>AIM/OBJETIVE/PURPOSE</a:t>
            </a:r>
            <a:br>
              <a:rPr lang="en-US" sz="3600" b="0" i="0" u="none" strike="noStrike" cap="none" dirty="0">
                <a:solidFill>
                  <a:srgbClr val="000000"/>
                </a:solidFill>
                <a:latin typeface="Calibri"/>
                <a:ea typeface="Calibri"/>
                <a:cs typeface="Calibri"/>
                <a:sym typeface="Calibri"/>
              </a:rPr>
            </a:br>
            <a:endParaRPr lang="en-US" sz="3600" b="0" i="0" u="none" strike="noStrike" cap="none" dirty="0">
              <a:solidFill>
                <a:srgbClr val="000000"/>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9" name="Shape 209"/>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4000" b="1" i="0" u="none" strike="noStrike" cap="none" dirty="0">
                <a:solidFill>
                  <a:srgbClr val="000000"/>
                </a:solidFill>
                <a:latin typeface="Calibri"/>
                <a:ea typeface="Calibri"/>
                <a:cs typeface="Calibri"/>
                <a:sym typeface="Calibri"/>
              </a:rPr>
              <a:t>METHODOLOGY</a:t>
            </a:r>
            <a:br>
              <a:rPr lang="en-US" sz="3600" b="0" i="0" u="none" strike="noStrike" cap="none" dirty="0">
                <a:solidFill>
                  <a:srgbClr val="000000"/>
                </a:solidFill>
                <a:latin typeface="Calibri"/>
                <a:ea typeface="Calibri"/>
                <a:cs typeface="Calibri"/>
                <a:sym typeface="Calibri"/>
              </a:rPr>
            </a:br>
            <a:endParaRPr lang="en-US" sz="3600" b="0" i="0" u="none" strike="noStrike" cap="none" dirty="0">
              <a:solidFill>
                <a:srgbClr val="000000"/>
              </a:solidFill>
              <a:latin typeface="Calibri"/>
              <a:ea typeface="Calibri"/>
              <a:cs typeface="Calibri"/>
              <a:sym typeface="Calibri"/>
            </a:endParaRPr>
          </a:p>
        </p:txBody>
      </p:sp>
      <p:cxnSp>
        <p:nvCxnSpPr>
          <p:cNvPr id="212" name="Shape 212"/>
          <p:cNvCxnSpPr/>
          <p:nvPr/>
        </p:nvCxnSpPr>
        <p:spPr>
          <a:xfrm>
            <a:off x="714375" y="844550"/>
            <a:ext cx="7715249" cy="1587"/>
          </a:xfrm>
          <a:prstGeom prst="straightConnector1">
            <a:avLst/>
          </a:prstGeom>
          <a:noFill/>
          <a:ln w="9525" cap="flat" cmpd="sng">
            <a:solidFill>
              <a:srgbClr val="974806"/>
            </a:solidFill>
            <a:prstDash val="solid"/>
            <a:miter/>
            <a:headEnd type="none" w="med" len="med"/>
            <a:tailEnd type="none" w="med" len="med"/>
          </a:ln>
        </p:spPr>
      </p:cxnSp>
      <p:sp>
        <p:nvSpPr>
          <p:cNvPr id="215" name="Shape 215"/>
          <p:cNvSpPr txBox="1"/>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a:solidFill>
                  <a:srgbClr val="888888"/>
                </a:solidFill>
                <a:latin typeface="Calibri"/>
                <a:ea typeface="Calibri"/>
                <a:cs typeface="Calibri"/>
                <a:sym typeface="Calibri"/>
              </a:rPr>
              <a:t>6</a:t>
            </a:fld>
            <a:endParaRPr lang="en-US" sz="1200" b="0" i="0" u="none">
              <a:solidFill>
                <a:srgbClr val="888888"/>
              </a:solidFill>
              <a:latin typeface="Calibri"/>
              <a:ea typeface="Calibri"/>
              <a:cs typeface="Calibri"/>
              <a:sym typeface="Calibri"/>
            </a:endParaRPr>
          </a:p>
        </p:txBody>
      </p:sp>
      <p:sp>
        <p:nvSpPr>
          <p:cNvPr id="2" name="CaixaDeTexto 1">
            <a:extLst>
              <a:ext uri="{FF2B5EF4-FFF2-40B4-BE49-F238E27FC236}">
                <a16:creationId xmlns:a16="http://schemas.microsoft.com/office/drawing/2014/main" id="{921728AB-D061-4352-8753-94049389A2F6}"/>
              </a:ext>
            </a:extLst>
          </p:cNvPr>
          <p:cNvSpPr txBox="1"/>
          <p:nvPr/>
        </p:nvSpPr>
        <p:spPr>
          <a:xfrm>
            <a:off x="265921" y="1416050"/>
            <a:ext cx="8612155" cy="5262979"/>
          </a:xfrm>
          <a:prstGeom prst="rect">
            <a:avLst/>
          </a:prstGeom>
          <a:noFill/>
        </p:spPr>
        <p:txBody>
          <a:bodyPr wrap="square" rtlCol="0">
            <a:spAutoFit/>
          </a:bodyPr>
          <a:lstStyle/>
          <a:p>
            <a:pPr algn="ctr"/>
            <a:endParaRPr lang="en-US" sz="1600" b="0" i="0" u="none" strike="noStrike" cap="none" dirty="0">
              <a:solidFill>
                <a:srgbClr val="000000"/>
              </a:solidFill>
              <a:latin typeface="Calibri"/>
              <a:ea typeface="Calibri"/>
              <a:cs typeface="Calibri"/>
              <a:sym typeface="Calibri"/>
            </a:endParaRPr>
          </a:p>
          <a:p>
            <a:pPr algn="ctr"/>
            <a:r>
              <a:rPr lang="en-US" sz="1600" b="0" i="0" u="none" strike="noStrike" cap="none" dirty="0">
                <a:solidFill>
                  <a:srgbClr val="000000"/>
                </a:solidFill>
                <a:latin typeface="Calibri"/>
                <a:ea typeface="Calibri"/>
                <a:cs typeface="Calibri"/>
                <a:sym typeface="Calibri"/>
              </a:rPr>
              <a:t>The study’s methods are one of the most important parts used to judge the overall quality of the paper. In addition the Methods section should give readers enough information so that they can repeat the experiments.  </a:t>
            </a:r>
          </a:p>
          <a:p>
            <a:pPr algn="ctr"/>
            <a:endParaRPr lang="en-US" sz="1600" dirty="0">
              <a:latin typeface="Calibri"/>
              <a:ea typeface="Calibri"/>
              <a:cs typeface="Calibri"/>
              <a:sym typeface="Calibri"/>
            </a:endParaRPr>
          </a:p>
          <a:p>
            <a:pPr algn="ctr"/>
            <a:r>
              <a:rPr lang="en-US" sz="1600" b="0" i="0" u="none" strike="noStrike" cap="none" dirty="0">
                <a:solidFill>
                  <a:srgbClr val="000000"/>
                </a:solidFill>
                <a:latin typeface="Calibri"/>
                <a:ea typeface="Calibri"/>
                <a:cs typeface="Calibri"/>
                <a:sym typeface="Calibri"/>
              </a:rPr>
              <a:t>The specific types of information in a Methods section will vary from field to field and from study to study. However, some general rules for Methods sections are:</a:t>
            </a:r>
          </a:p>
          <a:p>
            <a:pPr algn="ctr"/>
            <a:endParaRPr lang="en-US" sz="1600" b="0" i="0" u="none" strike="noStrike" cap="none" dirty="0">
              <a:solidFill>
                <a:srgbClr val="000000"/>
              </a:solidFill>
              <a:latin typeface="Calibri"/>
              <a:ea typeface="Calibri"/>
              <a:cs typeface="Calibri"/>
              <a:sym typeface="Calibri"/>
            </a:endParaRPr>
          </a:p>
          <a:p>
            <a:pPr marL="285750" indent="-285750">
              <a:buFont typeface="Arial" panose="020B0604020202020204" pitchFamily="34" charset="0"/>
              <a:buChar char="•"/>
            </a:pPr>
            <a:r>
              <a:rPr lang="en-US" sz="1600" b="0" i="0" u="none" strike="noStrike" cap="none" dirty="0">
                <a:solidFill>
                  <a:srgbClr val="000000"/>
                </a:solidFill>
                <a:latin typeface="Calibri"/>
                <a:ea typeface="Calibri"/>
                <a:cs typeface="Calibri"/>
                <a:sym typeface="Calibri"/>
              </a:rPr>
              <a:t>It should be clear from the Methods section how all of the data in the Results section were obtained.</a:t>
            </a:r>
          </a:p>
          <a:p>
            <a:pPr marL="285750" indent="-285750">
              <a:buFont typeface="Arial" panose="020B0604020202020204" pitchFamily="34" charset="0"/>
              <a:buChar char="•"/>
            </a:pPr>
            <a:r>
              <a:rPr lang="en-US" sz="1600" b="0" i="0" u="none" strike="noStrike" cap="none" dirty="0">
                <a:solidFill>
                  <a:srgbClr val="000000"/>
                </a:solidFill>
                <a:latin typeface="Calibri"/>
                <a:ea typeface="Calibri"/>
                <a:cs typeface="Calibri"/>
                <a:sym typeface="Calibri"/>
              </a:rPr>
              <a:t>The study system should be clearly described. In medicine, for example, researchers need to specify the number of study subjects; how, when, and where the subjects were recruited, and that the study obtained appropriate ‘informed consent’ documents; and what criteria subjects had to meet to be included in the study.</a:t>
            </a:r>
          </a:p>
          <a:p>
            <a:pPr marL="285750" indent="-285750">
              <a:buFont typeface="Arial" panose="020B0604020202020204" pitchFamily="34" charset="0"/>
              <a:buChar char="•"/>
            </a:pPr>
            <a:r>
              <a:rPr lang="en-US" sz="1600" b="0" i="0" u="none" strike="noStrike" cap="none" dirty="0">
                <a:solidFill>
                  <a:srgbClr val="000000"/>
                </a:solidFill>
                <a:latin typeface="Calibri"/>
                <a:ea typeface="Calibri"/>
                <a:cs typeface="Calibri"/>
                <a:sym typeface="Calibri"/>
              </a:rPr>
              <a:t>In most cases, the experiments should include appropriate controls or comparators. The conditions of the controls should be specified.</a:t>
            </a:r>
          </a:p>
          <a:p>
            <a:pPr marL="285750" indent="-285750">
              <a:buFont typeface="Arial" panose="020B0604020202020204" pitchFamily="34" charset="0"/>
              <a:buChar char="•"/>
            </a:pPr>
            <a:r>
              <a:rPr lang="en-US" sz="1600" b="0" i="0" u="none" strike="noStrike" cap="none" dirty="0">
                <a:solidFill>
                  <a:srgbClr val="000000"/>
                </a:solidFill>
                <a:latin typeface="Calibri"/>
                <a:ea typeface="Calibri"/>
                <a:cs typeface="Calibri"/>
                <a:sym typeface="Calibri"/>
              </a:rPr>
              <a:t>The outcomes of the study should be defined, and the outcome measures should be objectively validated.</a:t>
            </a:r>
          </a:p>
          <a:p>
            <a:pPr marL="285750" indent="-285750">
              <a:buFont typeface="Arial" panose="020B0604020202020204" pitchFamily="34" charset="0"/>
              <a:buChar char="•"/>
            </a:pPr>
            <a:r>
              <a:rPr lang="en-US" sz="1600" b="0" i="0" u="none" strike="noStrike" cap="none" dirty="0">
                <a:solidFill>
                  <a:srgbClr val="000000"/>
                </a:solidFill>
                <a:latin typeface="Calibri"/>
                <a:ea typeface="Calibri"/>
                <a:cs typeface="Calibri"/>
                <a:sym typeface="Calibri"/>
              </a:rPr>
              <a:t>The methods used to analyze the data must be statistically sound.</a:t>
            </a:r>
          </a:p>
          <a:p>
            <a:pPr marL="285750" indent="-285750">
              <a:buFont typeface="Arial" panose="020B0604020202020204" pitchFamily="34" charset="0"/>
              <a:buChar char="•"/>
            </a:pPr>
            <a:r>
              <a:rPr lang="en-US" sz="1600" b="0" i="0" u="none" strike="noStrike" cap="none" dirty="0">
                <a:solidFill>
                  <a:srgbClr val="000000"/>
                </a:solidFill>
                <a:latin typeface="Calibri"/>
                <a:ea typeface="Calibri"/>
                <a:cs typeface="Calibri"/>
                <a:sym typeface="Calibri"/>
              </a:rPr>
              <a:t>For qualitative studies, an established qualitative research method (e.g. grounded theory is often used in sociology) must be used as appropriate for the study question. </a:t>
            </a:r>
          </a:p>
        </p:txBody>
      </p:sp>
    </p:spTree>
    <p:extLst>
      <p:ext uri="{BB962C8B-B14F-4D97-AF65-F5344CB8AC3E}">
        <p14:creationId xmlns:p14="http://schemas.microsoft.com/office/powerpoint/2010/main" val="306462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9" name="Shape 209"/>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4000" b="1" i="0" u="none" strike="noStrike" cap="none" dirty="0">
                <a:solidFill>
                  <a:srgbClr val="000000"/>
                </a:solidFill>
                <a:latin typeface="Calibri"/>
                <a:ea typeface="Calibri"/>
                <a:cs typeface="Calibri"/>
                <a:sym typeface="Calibri"/>
              </a:rPr>
              <a:t>RESULTS AND DISCUSSION</a:t>
            </a:r>
            <a:br>
              <a:rPr lang="en-US" sz="3600" b="0" i="0" u="none" strike="noStrike" cap="none" dirty="0">
                <a:solidFill>
                  <a:srgbClr val="000000"/>
                </a:solidFill>
                <a:latin typeface="Calibri"/>
                <a:ea typeface="Calibri"/>
                <a:cs typeface="Calibri"/>
                <a:sym typeface="Calibri"/>
              </a:rPr>
            </a:br>
            <a:endParaRPr lang="en-US" sz="3600" b="0" i="0" u="none" strike="noStrike" cap="none" dirty="0">
              <a:solidFill>
                <a:srgbClr val="000000"/>
              </a:solidFill>
              <a:latin typeface="Calibri"/>
              <a:ea typeface="Calibri"/>
              <a:cs typeface="Calibri"/>
              <a:sym typeface="Calibri"/>
            </a:endParaRPr>
          </a:p>
        </p:txBody>
      </p:sp>
      <p:cxnSp>
        <p:nvCxnSpPr>
          <p:cNvPr id="212" name="Shape 212"/>
          <p:cNvCxnSpPr/>
          <p:nvPr/>
        </p:nvCxnSpPr>
        <p:spPr>
          <a:xfrm>
            <a:off x="714375" y="844550"/>
            <a:ext cx="7715249" cy="1587"/>
          </a:xfrm>
          <a:prstGeom prst="straightConnector1">
            <a:avLst/>
          </a:prstGeom>
          <a:noFill/>
          <a:ln w="9525" cap="flat" cmpd="sng">
            <a:solidFill>
              <a:srgbClr val="974806"/>
            </a:solidFill>
            <a:prstDash val="solid"/>
            <a:miter/>
            <a:headEnd type="none" w="med" len="med"/>
            <a:tailEnd type="none" w="med" len="med"/>
          </a:ln>
        </p:spPr>
      </p:cxnSp>
      <p:sp>
        <p:nvSpPr>
          <p:cNvPr id="215" name="Shape 215"/>
          <p:cNvSpPr txBox="1"/>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a:solidFill>
                  <a:srgbClr val="888888"/>
                </a:solidFill>
                <a:latin typeface="Calibri"/>
                <a:ea typeface="Calibri"/>
                <a:cs typeface="Calibri"/>
                <a:sym typeface="Calibri"/>
              </a:rPr>
              <a:t>7</a:t>
            </a:fld>
            <a:endParaRPr lang="en-US" sz="1200" b="0" i="0" u="none">
              <a:solidFill>
                <a:srgbClr val="888888"/>
              </a:solidFill>
              <a:latin typeface="Calibri"/>
              <a:ea typeface="Calibri"/>
              <a:cs typeface="Calibri"/>
              <a:sym typeface="Calibri"/>
            </a:endParaRPr>
          </a:p>
        </p:txBody>
      </p:sp>
      <p:sp>
        <p:nvSpPr>
          <p:cNvPr id="2" name="CaixaDeTexto 1">
            <a:extLst>
              <a:ext uri="{FF2B5EF4-FFF2-40B4-BE49-F238E27FC236}">
                <a16:creationId xmlns:a16="http://schemas.microsoft.com/office/drawing/2014/main" id="{921728AB-D061-4352-8753-94049389A2F6}"/>
              </a:ext>
            </a:extLst>
          </p:cNvPr>
          <p:cNvSpPr txBox="1"/>
          <p:nvPr/>
        </p:nvSpPr>
        <p:spPr>
          <a:xfrm>
            <a:off x="265921" y="1416050"/>
            <a:ext cx="8612155" cy="2062103"/>
          </a:xfrm>
          <a:prstGeom prst="rect">
            <a:avLst/>
          </a:prstGeom>
          <a:noFill/>
        </p:spPr>
        <p:txBody>
          <a:bodyPr wrap="square" rtlCol="0">
            <a:spAutoFit/>
          </a:bodyPr>
          <a:lstStyle/>
          <a:p>
            <a:pPr algn="ctr"/>
            <a:endParaRPr lang="en-US" sz="1600" b="0" i="0" u="none" strike="noStrike" cap="none" dirty="0">
              <a:solidFill>
                <a:srgbClr val="000000"/>
              </a:solidFill>
              <a:latin typeface="Calibri"/>
              <a:ea typeface="Calibri"/>
              <a:cs typeface="Calibri"/>
              <a:sym typeface="Calibri"/>
            </a:endParaRPr>
          </a:p>
          <a:p>
            <a:pPr algn="ctr"/>
            <a:r>
              <a:rPr lang="en-US" sz="1600" b="0" i="0" u="none" strike="noStrike" cap="none" dirty="0">
                <a:solidFill>
                  <a:srgbClr val="000000"/>
                </a:solidFill>
                <a:latin typeface="Calibri"/>
                <a:ea typeface="Calibri"/>
                <a:cs typeface="Calibri"/>
                <a:sym typeface="Calibri"/>
              </a:rPr>
              <a:t>Results should be presented concisely. Also, point out the significance of the results and place the results in the context of other work and theoretical background.  </a:t>
            </a:r>
          </a:p>
          <a:p>
            <a:pPr algn="ctr"/>
            <a:endParaRPr lang="en-US" sz="1600" dirty="0">
              <a:latin typeface="Calibri"/>
              <a:ea typeface="Calibri"/>
              <a:cs typeface="Calibri"/>
              <a:sym typeface="Calibri"/>
            </a:endParaRPr>
          </a:p>
          <a:p>
            <a:pPr algn="ctr"/>
            <a:r>
              <a:rPr lang="en-US" sz="1600" b="0" i="0" u="none" strike="noStrike" cap="none" dirty="0">
                <a:solidFill>
                  <a:srgbClr val="000000"/>
                </a:solidFill>
                <a:latin typeface="Calibri"/>
                <a:ea typeface="Calibri"/>
                <a:cs typeface="Calibri"/>
                <a:sym typeface="Calibri"/>
              </a:rPr>
              <a:t>Use small sentences and bullets to point out all relevant information. Avoid using long texts in any of the sections of this presentation. </a:t>
            </a:r>
          </a:p>
          <a:p>
            <a:pPr algn="ctr"/>
            <a:endParaRPr lang="en-US" sz="1600" dirty="0">
              <a:latin typeface="Calibri"/>
              <a:ea typeface="Calibri"/>
              <a:cs typeface="Calibri"/>
              <a:sym typeface="Calibri"/>
            </a:endParaRPr>
          </a:p>
          <a:p>
            <a:pPr algn="ctr"/>
            <a:r>
              <a:rPr lang="en-US" sz="1600" b="0" i="0" u="none" strike="noStrike" cap="none" dirty="0">
                <a:solidFill>
                  <a:srgbClr val="000000"/>
                </a:solidFill>
                <a:latin typeface="Calibri"/>
                <a:ea typeface="Calibri"/>
                <a:cs typeface="Calibri"/>
                <a:sym typeface="Calibri"/>
              </a:rPr>
              <a:t>Add Figures and Tables (if necessary) to show off the main results.</a:t>
            </a:r>
          </a:p>
        </p:txBody>
      </p:sp>
    </p:spTree>
    <p:extLst>
      <p:ext uri="{BB962C8B-B14F-4D97-AF65-F5344CB8AC3E}">
        <p14:creationId xmlns:p14="http://schemas.microsoft.com/office/powerpoint/2010/main" val="1788768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Shape 207"/>
          <p:cNvSpPr txBox="1">
            <a:spLocks noGrp="1"/>
          </p:cNvSpPr>
          <p:nvPr>
            <p:ph type="body" idx="1"/>
          </p:nvPr>
        </p:nvSpPr>
        <p:spPr>
          <a:xfrm>
            <a:off x="457200" y="3478153"/>
            <a:ext cx="8229600" cy="2987961"/>
          </a:xfrm>
          <a:prstGeom prst="rect">
            <a:avLst/>
          </a:prstGeom>
          <a:noFill/>
          <a:ln>
            <a:noFill/>
          </a:ln>
        </p:spPr>
        <p:txBody>
          <a:bodyPr lIns="91425" tIns="45700" rIns="91425" bIns="45700" anchor="t" anchorCtr="0">
            <a:noAutofit/>
          </a:bodyPr>
          <a:lstStyle/>
          <a:p>
            <a:pPr marL="342900" marR="0" lvl="1" indent="-342900" algn="just" rtl="0">
              <a:lnSpc>
                <a:spcPct val="97000"/>
              </a:lnSpc>
              <a:spcBef>
                <a:spcPts val="500"/>
              </a:spcBef>
              <a:spcAft>
                <a:spcPts val="0"/>
              </a:spcAft>
              <a:buClr>
                <a:schemeClr val="dk1"/>
              </a:buClr>
              <a:buSzPct val="25000"/>
              <a:buFont typeface="Arial"/>
              <a:buNone/>
            </a:pPr>
            <a:endParaRPr lang="en-US" sz="2500" b="1" i="0" u="none" strike="noStrike" cap="none" dirty="0">
              <a:solidFill>
                <a:srgbClr val="000000"/>
              </a:solidFill>
              <a:latin typeface="Calibri"/>
              <a:ea typeface="Calibri"/>
              <a:cs typeface="Calibri"/>
              <a:sym typeface="Calibri"/>
            </a:endParaRPr>
          </a:p>
          <a:p>
            <a:pPr marL="342900" marR="0" lvl="1" indent="-342900" algn="just" rtl="0">
              <a:lnSpc>
                <a:spcPct val="200000"/>
              </a:lnSpc>
              <a:spcBef>
                <a:spcPts val="0"/>
              </a:spcBef>
              <a:spcAft>
                <a:spcPts val="0"/>
              </a:spcAft>
              <a:buClr>
                <a:srgbClr val="000000"/>
              </a:buClr>
              <a:buSzPct val="102000"/>
              <a:buFont typeface="Arial"/>
              <a:buChar char="•"/>
            </a:pPr>
            <a:r>
              <a:rPr lang="en-US" sz="1900" dirty="0">
                <a:solidFill>
                  <a:srgbClr val="000000"/>
                </a:solidFill>
              </a:rPr>
              <a:t>Conclusion 1;</a:t>
            </a:r>
            <a:endParaRPr lang="en-US" sz="1900" b="0" i="0" u="none" strike="noStrike" cap="none" dirty="0">
              <a:solidFill>
                <a:srgbClr val="000000"/>
              </a:solidFill>
              <a:latin typeface="Calibri"/>
              <a:ea typeface="Calibri"/>
              <a:cs typeface="Calibri"/>
              <a:sym typeface="Calibri"/>
            </a:endParaRPr>
          </a:p>
          <a:p>
            <a:pPr marL="342900" marR="0" lvl="1" indent="-342900" algn="just" rtl="0">
              <a:lnSpc>
                <a:spcPct val="200000"/>
              </a:lnSpc>
              <a:spcBef>
                <a:spcPts val="0"/>
              </a:spcBef>
              <a:spcAft>
                <a:spcPts val="0"/>
              </a:spcAft>
              <a:buClr>
                <a:srgbClr val="000000"/>
              </a:buClr>
              <a:buSzPct val="102000"/>
              <a:buFont typeface="Arial"/>
              <a:buChar char="•"/>
            </a:pPr>
            <a:r>
              <a:rPr lang="en-US" sz="1900" dirty="0">
                <a:solidFill>
                  <a:srgbClr val="000000"/>
                </a:solidFill>
              </a:rPr>
              <a:t>Conclusion 2;</a:t>
            </a:r>
            <a:endParaRPr lang="en-US" sz="1900" b="0" i="0" u="none" strike="noStrike" cap="none" dirty="0">
              <a:solidFill>
                <a:srgbClr val="000000"/>
              </a:solidFill>
              <a:latin typeface="Calibri"/>
              <a:ea typeface="Calibri"/>
              <a:cs typeface="Calibri"/>
              <a:sym typeface="Calibri"/>
            </a:endParaRPr>
          </a:p>
          <a:p>
            <a:pPr marL="342900" marR="0" lvl="1" indent="-342900" algn="just" rtl="0">
              <a:lnSpc>
                <a:spcPct val="200000"/>
              </a:lnSpc>
              <a:spcBef>
                <a:spcPts val="0"/>
              </a:spcBef>
              <a:spcAft>
                <a:spcPts val="0"/>
              </a:spcAft>
              <a:buClr>
                <a:srgbClr val="000000"/>
              </a:buClr>
              <a:buSzPct val="102000"/>
              <a:buFont typeface="Arial"/>
              <a:buChar char="•"/>
            </a:pPr>
            <a:r>
              <a:rPr lang="en-US" sz="1900" dirty="0">
                <a:solidFill>
                  <a:srgbClr val="000000"/>
                </a:solidFill>
              </a:rPr>
              <a:t>Conclusion 3;</a:t>
            </a:r>
            <a:endParaRPr lang="en-US" sz="1900" b="0" i="0" u="none" strike="noStrike" cap="none" dirty="0">
              <a:solidFill>
                <a:srgbClr val="000000"/>
              </a:solidFill>
              <a:latin typeface="Calibri"/>
              <a:ea typeface="Calibri"/>
              <a:cs typeface="Calibri"/>
              <a:sym typeface="Calibri"/>
            </a:endParaRPr>
          </a:p>
          <a:p>
            <a:pPr marL="342900" marR="0" lvl="1" indent="-342900" algn="just" rtl="0">
              <a:lnSpc>
                <a:spcPct val="200000"/>
              </a:lnSpc>
              <a:spcBef>
                <a:spcPts val="0"/>
              </a:spcBef>
              <a:spcAft>
                <a:spcPts val="0"/>
              </a:spcAft>
              <a:buClr>
                <a:srgbClr val="000000"/>
              </a:buClr>
              <a:buSzPct val="102000"/>
              <a:buFont typeface="Arial"/>
              <a:buChar char="•"/>
            </a:pPr>
            <a:r>
              <a:rPr lang="en-US" sz="1900" dirty="0">
                <a:solidFill>
                  <a:srgbClr val="000000"/>
                </a:solidFill>
              </a:rPr>
              <a:t>Conclusion 4;</a:t>
            </a:r>
            <a:endParaRPr lang="en-US" sz="1900" b="0" i="0" u="none" strike="noStrike" cap="none" dirty="0">
              <a:solidFill>
                <a:srgbClr val="000000"/>
              </a:solidFill>
              <a:latin typeface="Calibri"/>
              <a:ea typeface="Calibri"/>
              <a:cs typeface="Calibri"/>
              <a:sym typeface="Calibri"/>
            </a:endParaRPr>
          </a:p>
          <a:p>
            <a:pPr marL="342900" marR="0" lvl="1" indent="-342900" algn="just" rtl="0">
              <a:lnSpc>
                <a:spcPct val="100000"/>
              </a:lnSpc>
              <a:spcBef>
                <a:spcPts val="500"/>
              </a:spcBef>
              <a:spcAft>
                <a:spcPts val="0"/>
              </a:spcAft>
              <a:buClr>
                <a:schemeClr val="dk1"/>
              </a:buClr>
              <a:buSzPct val="25000"/>
              <a:buFont typeface="Arial"/>
              <a:buNone/>
            </a:pPr>
            <a:endParaRPr sz="2500" b="1" i="0" u="none" strike="noStrike" cap="none" dirty="0">
              <a:solidFill>
                <a:srgbClr val="000000"/>
              </a:solidFill>
              <a:latin typeface="Calibri"/>
              <a:ea typeface="Calibri"/>
              <a:cs typeface="Calibri"/>
              <a:sym typeface="Calibri"/>
            </a:endParaRPr>
          </a:p>
          <a:p>
            <a:pPr marL="342900" marR="0" lvl="1" indent="-342900" algn="just" rtl="0">
              <a:lnSpc>
                <a:spcPct val="97000"/>
              </a:lnSpc>
              <a:spcBef>
                <a:spcPts val="500"/>
              </a:spcBef>
              <a:spcAft>
                <a:spcPts val="0"/>
              </a:spcAft>
              <a:buClr>
                <a:schemeClr val="dk1"/>
              </a:buClr>
              <a:buSzPct val="25000"/>
              <a:buFont typeface="Arial"/>
              <a:buNone/>
            </a:pPr>
            <a:endParaRPr sz="2500" b="0" i="0" u="none" strike="noStrike" cap="none" dirty="0">
              <a:solidFill>
                <a:srgbClr val="000000"/>
              </a:solidFill>
              <a:latin typeface="Calibri"/>
              <a:ea typeface="Calibri"/>
              <a:cs typeface="Calibri"/>
              <a:sym typeface="Calibri"/>
            </a:endParaRPr>
          </a:p>
          <a:p>
            <a:pPr marL="342900" marR="0" lvl="0" indent="-139700" algn="l" rtl="0">
              <a:spcBef>
                <a:spcPts val="640"/>
              </a:spcBef>
              <a:spcAft>
                <a:spcPts val="0"/>
              </a:spcAft>
              <a:buClr>
                <a:schemeClr val="dk1"/>
              </a:buClr>
              <a:buSzPct val="100000"/>
              <a:buFont typeface="Arial"/>
              <a:buNone/>
            </a:pPr>
            <a:endParaRPr sz="2500" b="0" i="0" u="none" strike="noStrike" cap="none" dirty="0">
              <a:solidFill>
                <a:srgbClr val="000000"/>
              </a:solidFill>
              <a:latin typeface="Calibri"/>
              <a:ea typeface="Calibri"/>
              <a:cs typeface="Calibri"/>
              <a:sym typeface="Calibri"/>
            </a:endParaRPr>
          </a:p>
        </p:txBody>
      </p:sp>
      <p:sp>
        <p:nvSpPr>
          <p:cNvPr id="209" name="Shape 209"/>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4000" b="1" i="0" u="none" strike="noStrike" cap="none" dirty="0">
                <a:solidFill>
                  <a:srgbClr val="000000"/>
                </a:solidFill>
                <a:latin typeface="Calibri"/>
                <a:ea typeface="Calibri"/>
                <a:cs typeface="Calibri"/>
                <a:sym typeface="Calibri"/>
              </a:rPr>
              <a:t>CONCLUSIONS</a:t>
            </a:r>
            <a:br>
              <a:rPr lang="en-US" sz="3600" b="0" i="0" u="none" strike="noStrike" cap="none" dirty="0">
                <a:solidFill>
                  <a:srgbClr val="000000"/>
                </a:solidFill>
                <a:latin typeface="Calibri"/>
                <a:ea typeface="Calibri"/>
                <a:cs typeface="Calibri"/>
                <a:sym typeface="Calibri"/>
              </a:rPr>
            </a:br>
            <a:endParaRPr lang="en-US" sz="3600" b="0" i="0" u="none" strike="noStrike" cap="none" dirty="0">
              <a:solidFill>
                <a:srgbClr val="000000"/>
              </a:solidFill>
              <a:latin typeface="Calibri"/>
              <a:ea typeface="Calibri"/>
              <a:cs typeface="Calibri"/>
              <a:sym typeface="Calibri"/>
            </a:endParaRPr>
          </a:p>
        </p:txBody>
      </p:sp>
      <p:cxnSp>
        <p:nvCxnSpPr>
          <p:cNvPr id="212" name="Shape 212"/>
          <p:cNvCxnSpPr/>
          <p:nvPr/>
        </p:nvCxnSpPr>
        <p:spPr>
          <a:xfrm>
            <a:off x="714375" y="844550"/>
            <a:ext cx="7715249" cy="1587"/>
          </a:xfrm>
          <a:prstGeom prst="straightConnector1">
            <a:avLst/>
          </a:prstGeom>
          <a:noFill/>
          <a:ln w="9525" cap="flat" cmpd="sng">
            <a:solidFill>
              <a:srgbClr val="974806"/>
            </a:solidFill>
            <a:prstDash val="solid"/>
            <a:miter/>
            <a:headEnd type="none" w="med" len="med"/>
            <a:tailEnd type="none" w="med" len="med"/>
          </a:ln>
        </p:spPr>
      </p:cxnSp>
      <p:sp>
        <p:nvSpPr>
          <p:cNvPr id="215" name="Shape 215"/>
          <p:cNvSpPr txBox="1"/>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a:solidFill>
                  <a:srgbClr val="888888"/>
                </a:solidFill>
                <a:latin typeface="Calibri"/>
                <a:ea typeface="Calibri"/>
                <a:cs typeface="Calibri"/>
                <a:sym typeface="Calibri"/>
              </a:rPr>
              <a:t>8</a:t>
            </a:fld>
            <a:endParaRPr lang="en-US" sz="1200" b="0" i="0" u="none">
              <a:solidFill>
                <a:srgbClr val="888888"/>
              </a:solidFill>
              <a:latin typeface="Calibri"/>
              <a:ea typeface="Calibri"/>
              <a:cs typeface="Calibri"/>
              <a:sym typeface="Calibri"/>
            </a:endParaRPr>
          </a:p>
        </p:txBody>
      </p:sp>
      <p:sp>
        <p:nvSpPr>
          <p:cNvPr id="2" name="CaixaDeTexto 1">
            <a:extLst>
              <a:ext uri="{FF2B5EF4-FFF2-40B4-BE49-F238E27FC236}">
                <a16:creationId xmlns:a16="http://schemas.microsoft.com/office/drawing/2014/main" id="{921728AB-D061-4352-8753-94049389A2F6}"/>
              </a:ext>
            </a:extLst>
          </p:cNvPr>
          <p:cNvSpPr txBox="1"/>
          <p:nvPr/>
        </p:nvSpPr>
        <p:spPr>
          <a:xfrm>
            <a:off x="265921" y="1416050"/>
            <a:ext cx="8612155" cy="1815882"/>
          </a:xfrm>
          <a:prstGeom prst="rect">
            <a:avLst/>
          </a:prstGeom>
          <a:noFill/>
        </p:spPr>
        <p:txBody>
          <a:bodyPr wrap="square" rtlCol="0">
            <a:spAutoFit/>
          </a:bodyPr>
          <a:lstStyle/>
          <a:p>
            <a:pPr algn="ctr"/>
            <a:endParaRPr lang="en-US" sz="1600" b="0" i="0" u="none" strike="noStrike" cap="none" dirty="0">
              <a:solidFill>
                <a:srgbClr val="000000"/>
              </a:solidFill>
              <a:latin typeface="Calibri"/>
              <a:ea typeface="Calibri"/>
              <a:cs typeface="Calibri"/>
              <a:sym typeface="Calibri"/>
            </a:endParaRPr>
          </a:p>
          <a:p>
            <a:pPr algn="ctr"/>
            <a:r>
              <a:rPr lang="en-US" sz="1600" b="0" i="0" u="none" strike="noStrike" cap="none" dirty="0">
                <a:solidFill>
                  <a:srgbClr val="000000"/>
                </a:solidFill>
                <a:latin typeface="Calibri"/>
                <a:ea typeface="Calibri"/>
                <a:cs typeface="Calibri"/>
                <a:sym typeface="Calibri"/>
              </a:rPr>
              <a:t>Summarize the data discussed in the Results and Discussion showing the relevance of the work and how different it is from other researches. Also, point out the benefits and improvements that can be observed to develop new science standards that can change something in the related field.  </a:t>
            </a:r>
          </a:p>
          <a:p>
            <a:pPr algn="ctr"/>
            <a:endParaRPr lang="en-US" sz="1600" dirty="0">
              <a:latin typeface="Calibri"/>
              <a:ea typeface="Calibri"/>
              <a:cs typeface="Calibri"/>
              <a:sym typeface="Calibri"/>
            </a:endParaRPr>
          </a:p>
          <a:p>
            <a:pPr algn="ctr"/>
            <a:r>
              <a:rPr lang="en-US" sz="1600" b="0" i="0" u="none" strike="noStrike" cap="none" dirty="0">
                <a:solidFill>
                  <a:srgbClr val="000000"/>
                </a:solidFill>
                <a:latin typeface="Calibri"/>
                <a:ea typeface="Calibri"/>
                <a:cs typeface="Calibri"/>
                <a:sym typeface="Calibri"/>
              </a:rPr>
              <a:t>Use small sentences and bullets to point out the conclusions. Avoid using long texts in any of the sections of this presentation. </a:t>
            </a:r>
          </a:p>
        </p:txBody>
      </p:sp>
    </p:spTree>
    <p:extLst>
      <p:ext uri="{BB962C8B-B14F-4D97-AF65-F5344CB8AC3E}">
        <p14:creationId xmlns:p14="http://schemas.microsoft.com/office/powerpoint/2010/main" val="16077533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Shape 207"/>
          <p:cNvSpPr txBox="1">
            <a:spLocks noGrp="1"/>
          </p:cNvSpPr>
          <p:nvPr>
            <p:ph type="body" idx="1"/>
          </p:nvPr>
        </p:nvSpPr>
        <p:spPr>
          <a:xfrm>
            <a:off x="457200" y="3478153"/>
            <a:ext cx="8229600" cy="2987961"/>
          </a:xfrm>
          <a:prstGeom prst="rect">
            <a:avLst/>
          </a:prstGeom>
          <a:noFill/>
          <a:ln>
            <a:noFill/>
          </a:ln>
        </p:spPr>
        <p:txBody>
          <a:bodyPr lIns="91425" tIns="45700" rIns="91425" bIns="45700" anchor="t" anchorCtr="0">
            <a:noAutofit/>
          </a:bodyPr>
          <a:lstStyle/>
          <a:p>
            <a:pPr marL="342900" marR="0" lvl="1" indent="-342900" algn="just" rtl="0">
              <a:lnSpc>
                <a:spcPct val="97000"/>
              </a:lnSpc>
              <a:spcBef>
                <a:spcPts val="500"/>
              </a:spcBef>
              <a:spcAft>
                <a:spcPts val="0"/>
              </a:spcAft>
              <a:buClr>
                <a:schemeClr val="dk1"/>
              </a:buClr>
              <a:buSzPct val="25000"/>
              <a:buFont typeface="Arial"/>
              <a:buNone/>
            </a:pPr>
            <a:endParaRPr lang="en-US" sz="2500" b="1" i="0" u="none" strike="noStrike" cap="none" dirty="0">
              <a:solidFill>
                <a:srgbClr val="000000"/>
              </a:solidFill>
              <a:latin typeface="Calibri"/>
              <a:ea typeface="Calibri"/>
              <a:cs typeface="Calibri"/>
              <a:sym typeface="Calibri"/>
            </a:endParaRPr>
          </a:p>
          <a:p>
            <a:pPr marL="342900" marR="0" lvl="1" indent="-342900" algn="just" rtl="0">
              <a:lnSpc>
                <a:spcPct val="200000"/>
              </a:lnSpc>
              <a:spcBef>
                <a:spcPts val="0"/>
              </a:spcBef>
              <a:spcAft>
                <a:spcPts val="0"/>
              </a:spcAft>
              <a:buClr>
                <a:srgbClr val="000000"/>
              </a:buClr>
              <a:buSzPct val="102000"/>
              <a:buFont typeface="Arial"/>
              <a:buChar char="•"/>
            </a:pPr>
            <a:r>
              <a:rPr lang="en-US" sz="1900" dirty="0">
                <a:solidFill>
                  <a:srgbClr val="000000"/>
                </a:solidFill>
              </a:rPr>
              <a:t>Acknowledgement 1;</a:t>
            </a:r>
            <a:endParaRPr lang="en-US" sz="1900" b="0" i="0" u="none" strike="noStrike" cap="none" dirty="0">
              <a:solidFill>
                <a:srgbClr val="000000"/>
              </a:solidFill>
              <a:latin typeface="Calibri"/>
              <a:ea typeface="Calibri"/>
              <a:cs typeface="Calibri"/>
              <a:sym typeface="Calibri"/>
            </a:endParaRPr>
          </a:p>
          <a:p>
            <a:pPr marL="342900" marR="0" lvl="1" indent="-342900" algn="just" rtl="0">
              <a:lnSpc>
                <a:spcPct val="200000"/>
              </a:lnSpc>
              <a:spcBef>
                <a:spcPts val="0"/>
              </a:spcBef>
              <a:spcAft>
                <a:spcPts val="0"/>
              </a:spcAft>
              <a:buClr>
                <a:srgbClr val="000000"/>
              </a:buClr>
              <a:buSzPct val="102000"/>
              <a:buFont typeface="Arial"/>
              <a:buChar char="•"/>
            </a:pPr>
            <a:r>
              <a:rPr lang="en-US" sz="1900" dirty="0">
                <a:solidFill>
                  <a:srgbClr val="000000"/>
                </a:solidFill>
              </a:rPr>
              <a:t>Acknowledgement 2;</a:t>
            </a:r>
            <a:endParaRPr lang="en-US" sz="1900" b="0" i="0" u="none" strike="noStrike" cap="none" dirty="0">
              <a:solidFill>
                <a:srgbClr val="000000"/>
              </a:solidFill>
              <a:latin typeface="Calibri"/>
              <a:ea typeface="Calibri"/>
              <a:cs typeface="Calibri"/>
              <a:sym typeface="Calibri"/>
            </a:endParaRPr>
          </a:p>
          <a:p>
            <a:pPr marL="342900" marR="0" lvl="1" indent="-342900" algn="just" rtl="0">
              <a:lnSpc>
                <a:spcPct val="200000"/>
              </a:lnSpc>
              <a:spcBef>
                <a:spcPts val="0"/>
              </a:spcBef>
              <a:spcAft>
                <a:spcPts val="0"/>
              </a:spcAft>
              <a:buClr>
                <a:srgbClr val="000000"/>
              </a:buClr>
              <a:buSzPct val="102000"/>
              <a:buFont typeface="Arial"/>
              <a:buChar char="•"/>
            </a:pPr>
            <a:r>
              <a:rPr lang="en-US" sz="1900" dirty="0">
                <a:solidFill>
                  <a:srgbClr val="000000"/>
                </a:solidFill>
              </a:rPr>
              <a:t>Acknowledgement 3;</a:t>
            </a:r>
            <a:endParaRPr lang="en-US" sz="1900" b="0" i="0" u="none" strike="noStrike" cap="none" dirty="0">
              <a:solidFill>
                <a:srgbClr val="000000"/>
              </a:solidFill>
              <a:latin typeface="Calibri"/>
              <a:ea typeface="Calibri"/>
              <a:cs typeface="Calibri"/>
              <a:sym typeface="Calibri"/>
            </a:endParaRPr>
          </a:p>
          <a:p>
            <a:pPr marL="342900" marR="0" lvl="1" indent="-342900" algn="just" rtl="0">
              <a:lnSpc>
                <a:spcPct val="200000"/>
              </a:lnSpc>
              <a:spcBef>
                <a:spcPts val="0"/>
              </a:spcBef>
              <a:spcAft>
                <a:spcPts val="0"/>
              </a:spcAft>
              <a:buClr>
                <a:srgbClr val="000000"/>
              </a:buClr>
              <a:buSzPct val="102000"/>
              <a:buFont typeface="Arial"/>
              <a:buChar char="•"/>
            </a:pPr>
            <a:r>
              <a:rPr lang="en-US" sz="1900" dirty="0">
                <a:solidFill>
                  <a:srgbClr val="000000"/>
                </a:solidFill>
              </a:rPr>
              <a:t>Acknowledgement 4;</a:t>
            </a:r>
            <a:endParaRPr lang="en-US" sz="1900" b="0" i="0" u="none" strike="noStrike" cap="none" dirty="0">
              <a:solidFill>
                <a:srgbClr val="000000"/>
              </a:solidFill>
              <a:latin typeface="Calibri"/>
              <a:ea typeface="Calibri"/>
              <a:cs typeface="Calibri"/>
              <a:sym typeface="Calibri"/>
            </a:endParaRPr>
          </a:p>
          <a:p>
            <a:pPr marL="342900" marR="0" lvl="1" indent="-342900" algn="just" rtl="0">
              <a:lnSpc>
                <a:spcPct val="100000"/>
              </a:lnSpc>
              <a:spcBef>
                <a:spcPts val="500"/>
              </a:spcBef>
              <a:spcAft>
                <a:spcPts val="0"/>
              </a:spcAft>
              <a:buClr>
                <a:schemeClr val="dk1"/>
              </a:buClr>
              <a:buSzPct val="25000"/>
              <a:buFont typeface="Arial"/>
              <a:buNone/>
            </a:pPr>
            <a:endParaRPr sz="2500" b="1" i="0" u="none" strike="noStrike" cap="none" dirty="0">
              <a:solidFill>
                <a:srgbClr val="000000"/>
              </a:solidFill>
              <a:latin typeface="Calibri"/>
              <a:ea typeface="Calibri"/>
              <a:cs typeface="Calibri"/>
              <a:sym typeface="Calibri"/>
            </a:endParaRPr>
          </a:p>
          <a:p>
            <a:pPr marL="342900" marR="0" lvl="1" indent="-342900" algn="just" rtl="0">
              <a:lnSpc>
                <a:spcPct val="97000"/>
              </a:lnSpc>
              <a:spcBef>
                <a:spcPts val="500"/>
              </a:spcBef>
              <a:spcAft>
                <a:spcPts val="0"/>
              </a:spcAft>
              <a:buClr>
                <a:schemeClr val="dk1"/>
              </a:buClr>
              <a:buSzPct val="25000"/>
              <a:buFont typeface="Arial"/>
              <a:buNone/>
            </a:pPr>
            <a:endParaRPr sz="2500" b="0" i="0" u="none" strike="noStrike" cap="none" dirty="0">
              <a:solidFill>
                <a:srgbClr val="000000"/>
              </a:solidFill>
              <a:latin typeface="Calibri"/>
              <a:ea typeface="Calibri"/>
              <a:cs typeface="Calibri"/>
              <a:sym typeface="Calibri"/>
            </a:endParaRPr>
          </a:p>
          <a:p>
            <a:pPr marL="342900" marR="0" lvl="0" indent="-139700" algn="l" rtl="0">
              <a:spcBef>
                <a:spcPts val="640"/>
              </a:spcBef>
              <a:spcAft>
                <a:spcPts val="0"/>
              </a:spcAft>
              <a:buClr>
                <a:schemeClr val="dk1"/>
              </a:buClr>
              <a:buSzPct val="100000"/>
              <a:buFont typeface="Arial"/>
              <a:buNone/>
            </a:pPr>
            <a:endParaRPr sz="2500" b="0" i="0" u="none" strike="noStrike" cap="none" dirty="0">
              <a:solidFill>
                <a:srgbClr val="000000"/>
              </a:solidFill>
              <a:latin typeface="Calibri"/>
              <a:ea typeface="Calibri"/>
              <a:cs typeface="Calibri"/>
              <a:sym typeface="Calibri"/>
            </a:endParaRPr>
          </a:p>
        </p:txBody>
      </p:sp>
      <p:sp>
        <p:nvSpPr>
          <p:cNvPr id="209" name="Shape 209"/>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4000" b="1" i="0" u="none" strike="noStrike" cap="none" dirty="0">
                <a:solidFill>
                  <a:srgbClr val="000000"/>
                </a:solidFill>
                <a:latin typeface="Calibri"/>
                <a:ea typeface="Calibri"/>
                <a:cs typeface="Calibri"/>
                <a:sym typeface="Calibri"/>
              </a:rPr>
              <a:t>ACKNOWLEDGEMENTS</a:t>
            </a:r>
            <a:br>
              <a:rPr lang="en-US" sz="3600" b="0" i="0" u="none" strike="noStrike" cap="none" dirty="0">
                <a:solidFill>
                  <a:srgbClr val="000000"/>
                </a:solidFill>
                <a:latin typeface="Calibri"/>
                <a:ea typeface="Calibri"/>
                <a:cs typeface="Calibri"/>
                <a:sym typeface="Calibri"/>
              </a:rPr>
            </a:br>
            <a:endParaRPr lang="en-US" sz="3600" b="0" i="0" u="none" strike="noStrike" cap="none" dirty="0">
              <a:solidFill>
                <a:srgbClr val="000000"/>
              </a:solidFill>
              <a:latin typeface="Calibri"/>
              <a:ea typeface="Calibri"/>
              <a:cs typeface="Calibri"/>
              <a:sym typeface="Calibri"/>
            </a:endParaRPr>
          </a:p>
        </p:txBody>
      </p:sp>
      <p:cxnSp>
        <p:nvCxnSpPr>
          <p:cNvPr id="212" name="Shape 212"/>
          <p:cNvCxnSpPr/>
          <p:nvPr/>
        </p:nvCxnSpPr>
        <p:spPr>
          <a:xfrm>
            <a:off x="714375" y="844550"/>
            <a:ext cx="7715249" cy="1587"/>
          </a:xfrm>
          <a:prstGeom prst="straightConnector1">
            <a:avLst/>
          </a:prstGeom>
          <a:noFill/>
          <a:ln w="9525" cap="flat" cmpd="sng">
            <a:solidFill>
              <a:srgbClr val="974806"/>
            </a:solidFill>
            <a:prstDash val="solid"/>
            <a:miter/>
            <a:headEnd type="none" w="med" len="med"/>
            <a:tailEnd type="none" w="med" len="med"/>
          </a:ln>
        </p:spPr>
      </p:cxnSp>
      <p:sp>
        <p:nvSpPr>
          <p:cNvPr id="215" name="Shape 215"/>
          <p:cNvSpPr txBox="1"/>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a:solidFill>
                  <a:srgbClr val="888888"/>
                </a:solidFill>
                <a:latin typeface="Calibri"/>
                <a:ea typeface="Calibri"/>
                <a:cs typeface="Calibri"/>
                <a:sym typeface="Calibri"/>
              </a:rPr>
              <a:t>9</a:t>
            </a:fld>
            <a:endParaRPr lang="en-US" sz="1200" b="0" i="0" u="none">
              <a:solidFill>
                <a:srgbClr val="888888"/>
              </a:solidFill>
              <a:latin typeface="Calibri"/>
              <a:ea typeface="Calibri"/>
              <a:cs typeface="Calibri"/>
              <a:sym typeface="Calibri"/>
            </a:endParaRPr>
          </a:p>
        </p:txBody>
      </p:sp>
      <p:sp>
        <p:nvSpPr>
          <p:cNvPr id="2" name="CaixaDeTexto 1">
            <a:extLst>
              <a:ext uri="{FF2B5EF4-FFF2-40B4-BE49-F238E27FC236}">
                <a16:creationId xmlns:a16="http://schemas.microsoft.com/office/drawing/2014/main" id="{921728AB-D061-4352-8753-94049389A2F6}"/>
              </a:ext>
            </a:extLst>
          </p:cNvPr>
          <p:cNvSpPr txBox="1"/>
          <p:nvPr/>
        </p:nvSpPr>
        <p:spPr>
          <a:xfrm>
            <a:off x="265921" y="1416050"/>
            <a:ext cx="8612155" cy="1323439"/>
          </a:xfrm>
          <a:prstGeom prst="rect">
            <a:avLst/>
          </a:prstGeom>
          <a:noFill/>
        </p:spPr>
        <p:txBody>
          <a:bodyPr wrap="square" rtlCol="0">
            <a:spAutoFit/>
          </a:bodyPr>
          <a:lstStyle/>
          <a:p>
            <a:pPr algn="ctr"/>
            <a:endParaRPr lang="en-US" sz="1600" b="0" i="0" u="none" strike="noStrike" cap="none" dirty="0">
              <a:solidFill>
                <a:srgbClr val="000000"/>
              </a:solidFill>
              <a:latin typeface="Calibri"/>
              <a:ea typeface="Calibri"/>
              <a:cs typeface="Calibri"/>
              <a:sym typeface="Calibri"/>
            </a:endParaRPr>
          </a:p>
          <a:p>
            <a:pPr algn="ctr"/>
            <a:r>
              <a:rPr lang="en-US" sz="1600" b="0" i="0" u="none" strike="noStrike" cap="none" dirty="0">
                <a:solidFill>
                  <a:srgbClr val="000000"/>
                </a:solidFill>
                <a:latin typeface="Calibri"/>
                <a:ea typeface="Calibri"/>
                <a:cs typeface="Calibri"/>
                <a:sym typeface="Calibri"/>
              </a:rPr>
              <a:t>(if any). It may include funding information too. </a:t>
            </a:r>
          </a:p>
          <a:p>
            <a:pPr algn="ctr"/>
            <a:endParaRPr lang="en-US" sz="1600" dirty="0">
              <a:latin typeface="Calibri"/>
              <a:ea typeface="Calibri"/>
              <a:cs typeface="Calibri"/>
              <a:sym typeface="Calibri"/>
            </a:endParaRPr>
          </a:p>
          <a:p>
            <a:pPr algn="ctr"/>
            <a:r>
              <a:rPr lang="en-US" sz="1600" b="0" i="0" u="none" strike="noStrike" cap="none" dirty="0">
                <a:solidFill>
                  <a:srgbClr val="000000"/>
                </a:solidFill>
                <a:latin typeface="Calibri"/>
                <a:ea typeface="Calibri"/>
                <a:cs typeface="Calibri"/>
                <a:sym typeface="Calibri"/>
              </a:rPr>
              <a:t>Use small sentences and bullets to point out all relevant information. Avoid using long texts in any of the sections of this presentation. </a:t>
            </a:r>
          </a:p>
        </p:txBody>
      </p:sp>
    </p:spTree>
    <p:extLst>
      <p:ext uri="{BB962C8B-B14F-4D97-AF65-F5344CB8AC3E}">
        <p14:creationId xmlns:p14="http://schemas.microsoft.com/office/powerpoint/2010/main" val="1046040172"/>
      </p:ext>
    </p:extLst>
  </p:cSld>
  <p:clrMapOvr>
    <a:masterClrMapping/>
  </p:clrMapOvr>
</p:sld>
</file>

<file path=ppt/theme/theme1.xml><?xml version="1.0" encoding="utf-8"?>
<a:theme xmlns:a="http://schemas.openxmlformats.org/drawingml/2006/main" name="Tema do Office">
  <a:themeElements>
    <a:clrScheme name="Escritório">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TotalTime>
  <Words>963</Words>
  <Application>Microsoft Office PowerPoint</Application>
  <PresentationFormat>Apresentação na tela (4:3)</PresentationFormat>
  <Paragraphs>117</Paragraphs>
  <Slides>10</Slides>
  <Notes>10</Notes>
  <HiddenSlides>0</HiddenSlides>
  <MMClips>0</MMClips>
  <ScaleCrop>false</ScaleCrop>
  <HeadingPairs>
    <vt:vector size="6" baseType="variant">
      <vt:variant>
        <vt:lpstr>Fontes usadas</vt:lpstr>
      </vt:variant>
      <vt:variant>
        <vt:i4>7</vt:i4>
      </vt:variant>
      <vt:variant>
        <vt:lpstr>Tema</vt:lpstr>
      </vt:variant>
      <vt:variant>
        <vt:i4>1</vt:i4>
      </vt:variant>
      <vt:variant>
        <vt:lpstr>Títulos de slides</vt:lpstr>
      </vt:variant>
      <vt:variant>
        <vt:i4>10</vt:i4>
      </vt:variant>
    </vt:vector>
  </HeadingPairs>
  <TitlesOfParts>
    <vt:vector size="18" baseType="lpstr">
      <vt:lpstr>Arial</vt:lpstr>
      <vt:lpstr>Calibri</vt:lpstr>
      <vt:lpstr>Dutch801BT-Italic</vt:lpstr>
      <vt:lpstr>Dutch801BT-Roman</vt:lpstr>
      <vt:lpstr>Lucida Sans Unicode</vt:lpstr>
      <vt:lpstr>Times New Roman</vt:lpstr>
      <vt:lpstr>Wingdings</vt:lpstr>
      <vt:lpstr>Tema do Office</vt:lpstr>
      <vt:lpstr>Southern Science Conference, 2024. (delete the blue, maintain this header)</vt:lpstr>
      <vt:lpstr>SUMMARY 2024 - Southern Science Conference  change by your text</vt:lpstr>
      <vt:lpstr>INTRODUCTION </vt:lpstr>
      <vt:lpstr>BACKGROUND </vt:lpstr>
      <vt:lpstr>AIM/OBJETIVE/PURPOSE </vt:lpstr>
      <vt:lpstr>METHODOLOGY </vt:lpstr>
      <vt:lpstr>RESULTS AND DISCUSSION </vt:lpstr>
      <vt:lpstr>CONCLUSIONS </vt:lpstr>
      <vt:lpstr>ACKNOWLEDGEMENTS </vt:lpstr>
      <vt:lpstr>REFERENCES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Compósitos Baseados em Polímeros Biodegradáveis e Polipirrol para Aplicação em Medicina Regenerativa  EDITAL – CHAMADA PARA O PROGRAMA DE APOIO À INTEGRAÇÃO ENTRE ÁREAS PRAIAS Nº 07/2016  Bolsistas:  Bruna Sgarioni - Faculdade de Engenharia Química  Fábio Hermann - Faculdade de Medicina  Profa. Dra. Nara Basso – Coordenadora  Prof. Dr. Jefferson Luis Braga Silva - Parceiro</dc:title>
  <dc:creator>Eduardo Goldani</dc:creator>
  <cp:lastModifiedBy>Luis Alcides De Boni</cp:lastModifiedBy>
  <cp:revision>31</cp:revision>
  <dcterms:modified xsi:type="dcterms:W3CDTF">2023-12-05T22:40:25Z</dcterms:modified>
</cp:coreProperties>
</file>